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46" r:id="rId4"/>
  </p:sldMasterIdLst>
  <p:notesMasterIdLst>
    <p:notesMasterId r:id="rId46"/>
  </p:notesMasterIdLst>
  <p:handoutMasterIdLst>
    <p:handoutMasterId r:id="rId47"/>
  </p:handoutMasterIdLst>
  <p:sldIdLst>
    <p:sldId id="393" r:id="rId5"/>
    <p:sldId id="361" r:id="rId6"/>
    <p:sldId id="412" r:id="rId7"/>
    <p:sldId id="391" r:id="rId8"/>
    <p:sldId id="394" r:id="rId9"/>
    <p:sldId id="395" r:id="rId10"/>
    <p:sldId id="396" r:id="rId11"/>
    <p:sldId id="397" r:id="rId12"/>
    <p:sldId id="414" r:id="rId13"/>
    <p:sldId id="413" r:id="rId14"/>
    <p:sldId id="419" r:id="rId15"/>
    <p:sldId id="420" r:id="rId16"/>
    <p:sldId id="428" r:id="rId17"/>
    <p:sldId id="422" r:id="rId18"/>
    <p:sldId id="424" r:id="rId19"/>
    <p:sldId id="430" r:id="rId20"/>
    <p:sldId id="427" r:id="rId21"/>
    <p:sldId id="425" r:id="rId22"/>
    <p:sldId id="434" r:id="rId23"/>
    <p:sldId id="436" r:id="rId24"/>
    <p:sldId id="454" r:id="rId25"/>
    <p:sldId id="455" r:id="rId26"/>
    <p:sldId id="456" r:id="rId27"/>
    <p:sldId id="459" r:id="rId28"/>
    <p:sldId id="458" r:id="rId29"/>
    <p:sldId id="415" r:id="rId30"/>
    <p:sldId id="416" r:id="rId31"/>
    <p:sldId id="443" r:id="rId32"/>
    <p:sldId id="444" r:id="rId33"/>
    <p:sldId id="445" r:id="rId34"/>
    <p:sldId id="440" r:id="rId35"/>
    <p:sldId id="446" r:id="rId36"/>
    <p:sldId id="442" r:id="rId37"/>
    <p:sldId id="449" r:id="rId38"/>
    <p:sldId id="441" r:id="rId39"/>
    <p:sldId id="448" r:id="rId40"/>
    <p:sldId id="450" r:id="rId41"/>
    <p:sldId id="451" r:id="rId42"/>
    <p:sldId id="452" r:id="rId43"/>
    <p:sldId id="460" r:id="rId44"/>
    <p:sldId id="411" r:id="rId45"/>
  </p:sldIdLst>
  <p:sldSz cx="9144000" cy="5143500" type="screen16x9"/>
  <p:notesSz cx="7010400" cy="9296400"/>
  <p:defaultTextStyle>
    <a:defPPr>
      <a:defRPr lang="en-US"/>
    </a:defPPr>
    <a:lvl1pPr marL="0" algn="l" defTabSz="4571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4571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8" algn="l" defTabSz="4571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4571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4571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4571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2" algn="l" defTabSz="4571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4571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4571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1A09BBE9-8A15-4E30-A34B-4A54F49107C1}">
          <p14:sldIdLst>
            <p14:sldId id="393"/>
            <p14:sldId id="361"/>
          </p14:sldIdLst>
        </p14:section>
        <p14:section name="Test System Overview" id="{0BC0ECAD-19F1-46B5-A0FE-710FAFAF436E}">
          <p14:sldIdLst>
            <p14:sldId id="412"/>
            <p14:sldId id="391"/>
            <p14:sldId id="394"/>
            <p14:sldId id="395"/>
            <p14:sldId id="396"/>
            <p14:sldId id="397"/>
            <p14:sldId id="414"/>
          </p14:sldIdLst>
        </p14:section>
        <p14:section name="Process Model" id="{4355C2BA-2AAC-4D7A-AE1C-3BD2290314D8}">
          <p14:sldIdLst>
            <p14:sldId id="413"/>
            <p14:sldId id="419"/>
            <p14:sldId id="420"/>
            <p14:sldId id="428"/>
            <p14:sldId id="422"/>
            <p14:sldId id="424"/>
            <p14:sldId id="430"/>
            <p14:sldId id="427"/>
            <p14:sldId id="425"/>
            <p14:sldId id="434"/>
            <p14:sldId id="436"/>
            <p14:sldId id="454"/>
            <p14:sldId id="455"/>
            <p14:sldId id="456"/>
            <p14:sldId id="459"/>
            <p14:sldId id="458"/>
          </p14:sldIdLst>
        </p14:section>
        <p14:section name="Plug-ins and Add-ons" id="{285F6F6D-A19C-4CFD-8C7A-88F4CF2DB61D}">
          <p14:sldIdLst>
            <p14:sldId id="415"/>
            <p14:sldId id="416"/>
            <p14:sldId id="443"/>
            <p14:sldId id="444"/>
            <p14:sldId id="445"/>
            <p14:sldId id="440"/>
            <p14:sldId id="446"/>
            <p14:sldId id="442"/>
            <p14:sldId id="449"/>
            <p14:sldId id="441"/>
            <p14:sldId id="448"/>
            <p14:sldId id="450"/>
            <p14:sldId id="451"/>
            <p14:sldId id="452"/>
            <p14:sldId id="460"/>
          </p14:sldIdLst>
        </p14:section>
        <p14:section name="Outro" id="{8832B440-28A3-4B53-ACCE-8538AD2E549F}">
          <p14:sldIdLst>
            <p14:sldId id="41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3239">
          <p15:clr>
            <a:srgbClr val="A4A3A4"/>
          </p15:clr>
        </p15:guide>
        <p15:guide id="2">
          <p15:clr>
            <a:srgbClr val="A4A3A4"/>
          </p15:clr>
        </p15:guide>
        <p15:guide id="3" orient="horz" pos="2770">
          <p15:clr>
            <a:srgbClr val="A4A3A4"/>
          </p15:clr>
        </p15:guide>
        <p15:guide id="4" orient="horz" pos="2114">
          <p15:clr>
            <a:srgbClr val="A4A3A4"/>
          </p15:clr>
        </p15:guide>
        <p15:guide id="5" pos="5759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rank Manley" initials="FM" lastIdx="15" clrIdx="0"/>
  <p:cmAuthor id="2" name="Sylvie Brière" initials="" lastIdx="2" clrIdx="1"/>
  <p:cmAuthor id="3" name="Marc-Antoine Fortin" initials="MF" lastIdx="26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2" hiddenSlides="1" frameSlides="1"/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333"/>
    <a:srgbClr val="00008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765" autoAdjust="0"/>
    <p:restoredTop sz="71824" autoAdjust="0"/>
  </p:normalViewPr>
  <p:slideViewPr>
    <p:cSldViewPr snapToGrid="0">
      <p:cViewPr varScale="1">
        <p:scale>
          <a:sx n="81" d="100"/>
          <a:sy n="81" d="100"/>
        </p:scale>
        <p:origin x="1080" y="48"/>
      </p:cViewPr>
      <p:guideLst>
        <p:guide orient="horz" pos="3239"/>
        <p:guide/>
        <p:guide orient="horz" pos="2770"/>
        <p:guide orient="horz" pos="2114"/>
        <p:guide pos="575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handoutMaster" Target="handoutMasters/handoutMaster1.xml"/><Relationship Id="rId50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commentAuthors" Target="commentAuthors.xml"/><Relationship Id="rId8" Type="http://schemas.openxmlformats.org/officeDocument/2006/relationships/slide" Target="slides/slide4.xml"/><Relationship Id="rId51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2" y="2"/>
            <a:ext cx="3038475" cy="46672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341" y="2"/>
            <a:ext cx="3038475" cy="46672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C7A384-EDA9-4BCE-96E4-99F0DA4811E9}" type="datetimeFigureOut">
              <a:rPr lang="en-US" smtClean="0"/>
              <a:pPr/>
              <a:t>2/27/2020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2" y="8829676"/>
            <a:ext cx="3038475" cy="46672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341" y="8829676"/>
            <a:ext cx="3038475" cy="46672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584A77-998E-4F42-A44B-9BC80D43EE6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92541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41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183669-12B1-2D4A-873E-B03AF7CFDAFA}" type="datetimeFigureOut">
              <a:rPr lang="en-US" smtClean="0"/>
              <a:pPr/>
              <a:t>2/27/2020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16427"/>
            <a:ext cx="5607050" cy="418306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CA"/>
              <a:t>Click to edit Master text styles</a:t>
            </a:r>
          </a:p>
          <a:p>
            <a:pPr lvl="1"/>
            <a:r>
              <a:rPr lang="fr-CA"/>
              <a:t>Second level</a:t>
            </a:r>
          </a:p>
          <a:p>
            <a:pPr lvl="2"/>
            <a:r>
              <a:rPr lang="fr-CA"/>
              <a:t>Third level</a:t>
            </a:r>
          </a:p>
          <a:p>
            <a:pPr lvl="3"/>
            <a:r>
              <a:rPr lang="fr-CA"/>
              <a:t>Fourth level</a:t>
            </a:r>
          </a:p>
          <a:p>
            <a:pPr lvl="4"/>
            <a:r>
              <a:rPr lang="fr-CA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2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341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459029-7470-1744-A138-0094F021203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95717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18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45718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78" algn="l" defTabSz="45718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45718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45718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45718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132" algn="l" defTabSz="45718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45718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45718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_louisreed?utm_source=unsplash&amp;utm_medium=referral&amp;utm_content=creditCopyText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?utm_source=unsplash&amp;utm_medium=referral&amp;utm_content=creditCopyText" TargetMode="Externa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i.com/tutorial/14204/en/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lazycreekimages?utm_source=unsplash&amp;utm_medium=referral&amp;utm_content=creditCopyText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?utm_source=unsplash&amp;utm_medium=referral&amp;utm_content=creditCopyText" TargetMode="Externa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evphotocinema?utm_source=unsplash&amp;utm_medium=referral&amp;utm_content=creditCopyText" TargetMode="External"/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?utm_source=unsplash&amp;utm_medium=referral&amp;utm_content=creditCopyText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bill_oxford?utm_source=unsplash&amp;utm_medium=referral&amp;utm_content=creditCopyText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?utm_source=unsplash&amp;utm_medium=referral&amp;utm_content=creditCopyText" TargetMode="Externa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Louis Reed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on 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Unsplash</a:t>
            </a:r>
            <a:endParaRPr lang="en-US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459029-7470-1744-A138-0094F0212038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91398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459029-7470-1744-A138-0094F0212038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53614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459029-7470-1744-A138-0094F0212038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42875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http://www.ni.com/tutorial/14204/en/</a:t>
            </a:r>
            <a:endParaRPr lang="en-US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459029-7470-1744-A138-0094F0212038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42521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459029-7470-1744-A138-0094F0212038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19070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459029-7470-1744-A138-0094F0212038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66035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459029-7470-1744-A138-0094F0212038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75149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459029-7470-1744-A138-0094F0212038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62425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459029-7470-1744-A138-0094F0212038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36108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459029-7470-1744-A138-0094F0212038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850801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459029-7470-1744-A138-0094F0212038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64582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459029-7470-1744-A138-0094F0212038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594098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459029-7470-1744-A138-0094F0212038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13211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459029-7470-1744-A138-0094F0212038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691898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459029-7470-1744-A138-0094F0212038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960084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Michael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Dziedzic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on 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Unsplash</a:t>
            </a:r>
            <a:endParaRPr lang="en-US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459029-7470-1744-A138-0094F0212038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3053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Locals.ReportSection</a:t>
            </a:r>
            <a:r>
              <a:rPr lang="en-US" dirty="0"/>
              <a:t> </a:t>
            </a:r>
            <a:r>
              <a:rPr lang="pl-PL" dirty="0"/>
              <a:t>= </a:t>
            </a:r>
            <a:r>
              <a:rPr lang="en-US" dirty="0" err="1"/>
              <a:t>RunState.Execution.Report.NewReportSection</a:t>
            </a:r>
            <a:r>
              <a:rPr lang="en-US" dirty="0"/>
              <a:t>()</a:t>
            </a:r>
            <a:endParaRPr lang="pl-PL" dirty="0"/>
          </a:p>
          <a:p>
            <a:r>
              <a:rPr lang="en-US" dirty="0" err="1"/>
              <a:t>Locals.ReportSection.AsReportSection.Body</a:t>
            </a:r>
            <a:r>
              <a:rPr lang="en-US" dirty="0"/>
              <a:t> = </a:t>
            </a:r>
            <a:r>
              <a:rPr lang="pl-PL" dirty="0"/>
              <a:t>"</a:t>
            </a:r>
            <a:r>
              <a:rPr lang="en-US" dirty="0"/>
              <a:t>Report Text</a:t>
            </a:r>
            <a:r>
              <a:rPr lang="pl-PL" dirty="0"/>
              <a:t>"</a:t>
            </a:r>
          </a:p>
          <a:p>
            <a:r>
              <a:rPr lang="en-US" dirty="0" err="1"/>
              <a:t>Locals.ReportSubSection</a:t>
            </a:r>
            <a:r>
              <a:rPr lang="en-US" dirty="0"/>
              <a:t> = </a:t>
            </a:r>
            <a:r>
              <a:rPr lang="en-US" dirty="0" err="1"/>
              <a:t>Locals.ReportSection.AsReportSection.ReportSubsections.Insert</a:t>
            </a:r>
            <a:r>
              <a:rPr lang="en-US" dirty="0"/>
              <a:t>()</a:t>
            </a:r>
            <a:endParaRPr lang="pl-PL" dirty="0"/>
          </a:p>
          <a:p>
            <a:r>
              <a:rPr lang="en-US" dirty="0" err="1"/>
              <a:t>RunState.Execution.Report.ReportSection</a:t>
            </a:r>
            <a:r>
              <a:rPr lang="en-US" dirty="0"/>
              <a:t> = </a:t>
            </a:r>
            <a:r>
              <a:rPr lang="en-US" dirty="0" err="1"/>
              <a:t>Locals.ReportSection</a:t>
            </a:r>
            <a:endParaRPr lang="en-US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459029-7470-1744-A138-0094F0212038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086806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459029-7470-1744-A138-0094F0212038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472466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Evan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Dvorkin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on 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Unsplash</a:t>
            </a:r>
            <a:endParaRPr lang="en-US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459029-7470-1744-A138-0094F0212038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7710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459029-7470-1744-A138-0094F0212038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21613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459029-7470-1744-A138-0094F0212038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12276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459029-7470-1744-A138-0094F0212038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53258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459029-7470-1744-A138-0094F0212038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52440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459029-7470-1744-A138-0094F0212038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31363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Bill Oxford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on 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Unsplash</a:t>
            </a:r>
            <a:endParaRPr lang="en-US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459029-7470-1744-A138-0094F0212038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8495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Process Model is a set of operations and the flow of execution, common and usually constant operations.</a:t>
            </a:r>
            <a:endParaRPr lang="pl-PL" dirty="0"/>
          </a:p>
          <a:p>
            <a:r>
              <a:rPr lang="en-US" dirty="0"/>
              <a:t>The testing process can vary depending on the production line or company practices.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459029-7470-1744-A138-0094F0212038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39572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eople-Business-cover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77719" y="3503707"/>
            <a:ext cx="4758889" cy="290291"/>
          </a:xfrm>
          <a:prstGeom prst="rect">
            <a:avLst/>
          </a:prstGeom>
        </p:spPr>
        <p:txBody>
          <a:bodyPr vert="horz" lIns="91438" tIns="45719" rIns="91438" bIns="45719"/>
          <a:lstStyle>
            <a:lvl1pPr marL="0" indent="0">
              <a:buNone/>
              <a:defRPr lang="en-US" sz="1100" smtClean="0">
                <a:solidFill>
                  <a:srgbClr val="E1E1E1"/>
                </a:solidFill>
              </a:defRPr>
            </a:lvl1pPr>
          </a:lstStyle>
          <a:p>
            <a:pPr lvl="0"/>
            <a:r>
              <a:rPr lang="fr-CA" dirty="0"/>
              <a:t>Date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77719" y="3763640"/>
            <a:ext cx="3835400" cy="563563"/>
          </a:xfrm>
          <a:prstGeom prst="rect">
            <a:avLst/>
          </a:prstGeom>
        </p:spPr>
        <p:txBody>
          <a:bodyPr vert="horz" lIns="91438" tIns="45719" rIns="91438" bIns="45719"/>
          <a:lstStyle>
            <a:lvl1pPr marL="0" marR="0" indent="0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200" b="0" i="0">
                <a:solidFill>
                  <a:srgbClr val="E1E1E1"/>
                </a:solidFill>
                <a:latin typeface="Calibri Light"/>
                <a:cs typeface="Calibri Light"/>
              </a:defRPr>
            </a:lvl1pPr>
          </a:lstStyle>
          <a:p>
            <a:pPr lvl="0"/>
            <a:r>
              <a:rPr lang="fr-CA" dirty="0"/>
              <a:t>Name of the </a:t>
            </a:r>
            <a:r>
              <a:rPr lang="fr-CA" dirty="0" err="1"/>
              <a:t>presenter</a:t>
            </a:r>
            <a:r>
              <a:rPr lang="fr-CA" dirty="0"/>
              <a:t>, </a:t>
            </a:r>
            <a:r>
              <a:rPr lang="fr-CA" dirty="0" err="1"/>
              <a:t>Title</a:t>
            </a:r>
            <a:endParaRPr lang="fr-CA" dirty="0"/>
          </a:p>
        </p:txBody>
      </p:sp>
      <p:sp>
        <p:nvSpPr>
          <p:cNvPr id="8" name="Title 4"/>
          <p:cNvSpPr txBox="1">
            <a:spLocks/>
          </p:cNvSpPr>
          <p:nvPr/>
        </p:nvSpPr>
        <p:spPr>
          <a:xfrm>
            <a:off x="377719" y="1715051"/>
            <a:ext cx="5664200" cy="1709853"/>
          </a:xfrm>
          <a:prstGeom prst="rect">
            <a:avLst/>
          </a:prstGeom>
        </p:spPr>
        <p:txBody>
          <a:bodyPr lIns="91438" tIns="45719" rIns="91438" bIns="45719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Calibri Light"/>
                <a:ea typeface="+mj-ea"/>
                <a:cs typeface="+mj-cs"/>
              </a:defRPr>
            </a:lvl1pPr>
          </a:lstStyle>
          <a:p>
            <a:pPr>
              <a:lnSpc>
                <a:spcPct val="80000"/>
              </a:lnSpc>
            </a:pPr>
            <a:endParaRPr lang="en-US" sz="4000" dirty="0"/>
          </a:p>
        </p:txBody>
      </p:sp>
      <p:sp>
        <p:nvSpPr>
          <p:cNvPr id="7" name="Title 4"/>
          <p:cNvSpPr txBox="1">
            <a:spLocks/>
          </p:cNvSpPr>
          <p:nvPr userDrawn="1"/>
        </p:nvSpPr>
        <p:spPr>
          <a:xfrm>
            <a:off x="377719" y="1715051"/>
            <a:ext cx="5664200" cy="1709853"/>
          </a:xfrm>
          <a:prstGeom prst="rect">
            <a:avLst/>
          </a:prstGeom>
        </p:spPr>
        <p:txBody>
          <a:bodyPr lIns="91438" tIns="45719" rIns="91438" bIns="45719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Calibri Light"/>
                <a:ea typeface="+mj-ea"/>
                <a:cs typeface="+mj-cs"/>
              </a:defRPr>
            </a:lvl1pPr>
          </a:lstStyle>
          <a:p>
            <a:pPr>
              <a:lnSpc>
                <a:spcPct val="80000"/>
              </a:lnSpc>
            </a:pP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57808053"/>
      </p:ext>
    </p:extLst>
  </p:cSld>
  <p:clrMapOvr>
    <a:masterClrMapping/>
  </p:clrMapOvr>
  <p:transition spd="slow"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KT-cover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399131" y="1716050"/>
            <a:ext cx="8229600" cy="1716049"/>
          </a:xfrm>
          <a:prstGeom prst="rect">
            <a:avLst/>
          </a:prstGeom>
        </p:spPr>
        <p:txBody>
          <a:bodyPr lIns="91438" tIns="45719" rIns="91438" bIns="45719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Calibri Light"/>
                <a:ea typeface="+mj-ea"/>
                <a:cs typeface="+mj-cs"/>
              </a:defRPr>
            </a:lvl1pPr>
          </a:lstStyle>
          <a:p>
            <a:pPr>
              <a:lnSpc>
                <a:spcPct val="80000"/>
              </a:lnSpc>
            </a:pPr>
            <a:endParaRPr lang="en-US" sz="4000" dirty="0">
              <a:solidFill>
                <a:srgbClr val="373F44"/>
              </a:solidFill>
            </a:endParaRPr>
          </a:p>
        </p:txBody>
      </p:sp>
      <p:sp>
        <p:nvSpPr>
          <p:cNvPr id="5" name="Title 4"/>
          <p:cNvSpPr txBox="1">
            <a:spLocks/>
          </p:cNvSpPr>
          <p:nvPr/>
        </p:nvSpPr>
        <p:spPr>
          <a:xfrm>
            <a:off x="374160" y="1718902"/>
            <a:ext cx="5664200" cy="1709853"/>
          </a:xfrm>
          <a:prstGeom prst="rect">
            <a:avLst/>
          </a:prstGeom>
        </p:spPr>
        <p:txBody>
          <a:bodyPr lIns="91438" tIns="45719" rIns="91438" bIns="45719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Calibri Light"/>
                <a:ea typeface="+mj-ea"/>
                <a:cs typeface="+mj-cs"/>
              </a:defRPr>
            </a:lvl1pPr>
          </a:lstStyle>
          <a:p>
            <a:pPr>
              <a:lnSpc>
                <a:spcPct val="80000"/>
              </a:lnSpc>
            </a:pPr>
            <a:endParaRPr lang="en-US" sz="4000" dirty="0"/>
          </a:p>
        </p:txBody>
      </p:sp>
      <p:sp>
        <p:nvSpPr>
          <p:cNvPr id="9" name="Title 1"/>
          <p:cNvSpPr txBox="1">
            <a:spLocks/>
          </p:cNvSpPr>
          <p:nvPr userDrawn="1"/>
        </p:nvSpPr>
        <p:spPr>
          <a:xfrm>
            <a:off x="399131" y="1716050"/>
            <a:ext cx="8229600" cy="1716049"/>
          </a:xfrm>
          <a:prstGeom prst="rect">
            <a:avLst/>
          </a:prstGeom>
        </p:spPr>
        <p:txBody>
          <a:bodyPr lIns="91438" tIns="45719" rIns="91438" bIns="45719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Calibri Light"/>
                <a:ea typeface="+mj-ea"/>
                <a:cs typeface="+mj-cs"/>
              </a:defRPr>
            </a:lvl1pPr>
          </a:lstStyle>
          <a:p>
            <a:pPr>
              <a:lnSpc>
                <a:spcPct val="80000"/>
              </a:lnSpc>
            </a:pPr>
            <a:endParaRPr lang="en-US" sz="4000" dirty="0">
              <a:solidFill>
                <a:srgbClr val="373F44"/>
              </a:solidFill>
            </a:endParaRPr>
          </a:p>
        </p:txBody>
      </p:sp>
      <p:sp>
        <p:nvSpPr>
          <p:cNvPr id="12" name="Title 4"/>
          <p:cNvSpPr txBox="1">
            <a:spLocks/>
          </p:cNvSpPr>
          <p:nvPr userDrawn="1"/>
        </p:nvSpPr>
        <p:spPr>
          <a:xfrm>
            <a:off x="374160" y="1718902"/>
            <a:ext cx="5664200" cy="1709853"/>
          </a:xfrm>
          <a:prstGeom prst="rect">
            <a:avLst/>
          </a:prstGeom>
        </p:spPr>
        <p:txBody>
          <a:bodyPr lIns="91438" tIns="45719" rIns="91438" bIns="45719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Calibri Light"/>
                <a:ea typeface="+mj-ea"/>
                <a:cs typeface="+mj-cs"/>
              </a:defRPr>
            </a:lvl1pPr>
          </a:lstStyle>
          <a:p>
            <a:pPr>
              <a:lnSpc>
                <a:spcPct val="80000"/>
              </a:lnSpc>
            </a:pP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45426410"/>
      </p:ext>
    </p:extLst>
  </p:cSld>
  <p:clrMapOvr>
    <a:masterClrMapping/>
  </p:clrMapOvr>
  <p:transition spd="slow"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edical-cover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399131" y="1716050"/>
            <a:ext cx="8229600" cy="1716049"/>
          </a:xfrm>
          <a:prstGeom prst="rect">
            <a:avLst/>
          </a:prstGeom>
        </p:spPr>
        <p:txBody>
          <a:bodyPr lIns="91438" tIns="45719" rIns="91438" bIns="45719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Calibri Light"/>
                <a:ea typeface="+mj-ea"/>
                <a:cs typeface="+mj-cs"/>
              </a:defRPr>
            </a:lvl1pPr>
          </a:lstStyle>
          <a:p>
            <a:pPr>
              <a:lnSpc>
                <a:spcPct val="80000"/>
              </a:lnSpc>
            </a:pPr>
            <a:endParaRPr lang="en-US" sz="4000" dirty="0">
              <a:solidFill>
                <a:srgbClr val="373F44"/>
              </a:solidFill>
            </a:endParaRPr>
          </a:p>
        </p:txBody>
      </p:sp>
      <p:sp>
        <p:nvSpPr>
          <p:cNvPr id="5" name="Title 4"/>
          <p:cNvSpPr txBox="1">
            <a:spLocks/>
          </p:cNvSpPr>
          <p:nvPr/>
        </p:nvSpPr>
        <p:spPr>
          <a:xfrm>
            <a:off x="374160" y="1718902"/>
            <a:ext cx="5664200" cy="1709853"/>
          </a:xfrm>
          <a:prstGeom prst="rect">
            <a:avLst/>
          </a:prstGeom>
        </p:spPr>
        <p:txBody>
          <a:bodyPr lIns="91438" tIns="45719" rIns="91438" bIns="45719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Calibri Light"/>
                <a:ea typeface="+mj-ea"/>
                <a:cs typeface="+mj-cs"/>
              </a:defRPr>
            </a:lvl1pPr>
          </a:lstStyle>
          <a:p>
            <a:pPr>
              <a:lnSpc>
                <a:spcPct val="80000"/>
              </a:lnSpc>
            </a:pPr>
            <a:endParaRPr lang="en-US" sz="4000" dirty="0"/>
          </a:p>
        </p:txBody>
      </p:sp>
      <p:sp>
        <p:nvSpPr>
          <p:cNvPr id="9" name="Title 1"/>
          <p:cNvSpPr txBox="1">
            <a:spLocks/>
          </p:cNvSpPr>
          <p:nvPr userDrawn="1"/>
        </p:nvSpPr>
        <p:spPr>
          <a:xfrm>
            <a:off x="399131" y="1716050"/>
            <a:ext cx="8229600" cy="1716049"/>
          </a:xfrm>
          <a:prstGeom prst="rect">
            <a:avLst/>
          </a:prstGeom>
        </p:spPr>
        <p:txBody>
          <a:bodyPr lIns="91438" tIns="45719" rIns="91438" bIns="45719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Calibri Light"/>
                <a:ea typeface="+mj-ea"/>
                <a:cs typeface="+mj-cs"/>
              </a:defRPr>
            </a:lvl1pPr>
          </a:lstStyle>
          <a:p>
            <a:pPr>
              <a:lnSpc>
                <a:spcPct val="80000"/>
              </a:lnSpc>
            </a:pPr>
            <a:endParaRPr lang="en-US" sz="4000" dirty="0">
              <a:solidFill>
                <a:srgbClr val="373F44"/>
              </a:solidFill>
            </a:endParaRPr>
          </a:p>
        </p:txBody>
      </p:sp>
      <p:sp>
        <p:nvSpPr>
          <p:cNvPr id="12" name="Title 4"/>
          <p:cNvSpPr txBox="1">
            <a:spLocks/>
          </p:cNvSpPr>
          <p:nvPr userDrawn="1"/>
        </p:nvSpPr>
        <p:spPr>
          <a:xfrm>
            <a:off x="374160" y="1718902"/>
            <a:ext cx="5664200" cy="1709853"/>
          </a:xfrm>
          <a:prstGeom prst="rect">
            <a:avLst/>
          </a:prstGeom>
        </p:spPr>
        <p:txBody>
          <a:bodyPr lIns="91438" tIns="45719" rIns="91438" bIns="45719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Calibri Light"/>
                <a:ea typeface="+mj-ea"/>
                <a:cs typeface="+mj-cs"/>
              </a:defRPr>
            </a:lvl1pPr>
          </a:lstStyle>
          <a:p>
            <a:pPr>
              <a:lnSpc>
                <a:spcPct val="80000"/>
              </a:lnSpc>
            </a:pP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4223860876"/>
      </p:ext>
    </p:extLst>
  </p:cSld>
  <p:clrMapOvr>
    <a:masterClrMapping/>
  </p:clrMapOvr>
  <p:transition spd="slow">
    <p:wip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/>
        </p:nvSpPr>
        <p:spPr>
          <a:xfrm>
            <a:off x="399131" y="1716050"/>
            <a:ext cx="8229600" cy="1716049"/>
          </a:xfrm>
          <a:prstGeom prst="rect">
            <a:avLst/>
          </a:prstGeom>
        </p:spPr>
        <p:txBody>
          <a:bodyPr lIns="91438" tIns="45719" rIns="91438" bIns="45719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Calibri Light"/>
                <a:ea typeface="+mj-ea"/>
                <a:cs typeface="+mj-cs"/>
              </a:defRPr>
            </a:lvl1pPr>
          </a:lstStyle>
          <a:p>
            <a:pPr>
              <a:lnSpc>
                <a:spcPct val="80000"/>
              </a:lnSpc>
            </a:pPr>
            <a:endParaRPr lang="en-US" sz="4000" dirty="0">
              <a:solidFill>
                <a:srgbClr val="373F44"/>
              </a:solidFill>
            </a:endParaRPr>
          </a:p>
        </p:txBody>
      </p:sp>
      <p:sp>
        <p:nvSpPr>
          <p:cNvPr id="5" name="Title 4"/>
          <p:cNvSpPr txBox="1">
            <a:spLocks/>
          </p:cNvSpPr>
          <p:nvPr/>
        </p:nvSpPr>
        <p:spPr>
          <a:xfrm>
            <a:off x="374160" y="1718902"/>
            <a:ext cx="5664200" cy="1709853"/>
          </a:xfrm>
          <a:prstGeom prst="rect">
            <a:avLst/>
          </a:prstGeom>
        </p:spPr>
        <p:txBody>
          <a:bodyPr lIns="91438" tIns="45719" rIns="91438" bIns="45719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Calibri Light"/>
                <a:ea typeface="+mj-ea"/>
                <a:cs typeface="+mj-cs"/>
              </a:defRPr>
            </a:lvl1pPr>
          </a:lstStyle>
          <a:p>
            <a:pPr>
              <a:lnSpc>
                <a:spcPct val="80000"/>
              </a:lnSpc>
            </a:pPr>
            <a:endParaRPr lang="en-US" sz="4000" dirty="0"/>
          </a:p>
        </p:txBody>
      </p:sp>
      <p:sp>
        <p:nvSpPr>
          <p:cNvPr id="9" name="Title 1"/>
          <p:cNvSpPr txBox="1">
            <a:spLocks/>
          </p:cNvSpPr>
          <p:nvPr userDrawn="1"/>
        </p:nvSpPr>
        <p:spPr>
          <a:xfrm>
            <a:off x="399131" y="1716050"/>
            <a:ext cx="8229600" cy="1716049"/>
          </a:xfrm>
          <a:prstGeom prst="rect">
            <a:avLst/>
          </a:prstGeom>
        </p:spPr>
        <p:txBody>
          <a:bodyPr lIns="91438" tIns="45719" rIns="91438" bIns="45719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Calibri Light"/>
                <a:ea typeface="+mj-ea"/>
                <a:cs typeface="+mj-cs"/>
              </a:defRPr>
            </a:lvl1pPr>
          </a:lstStyle>
          <a:p>
            <a:pPr>
              <a:lnSpc>
                <a:spcPct val="80000"/>
              </a:lnSpc>
            </a:pPr>
            <a:endParaRPr lang="en-US" sz="4000" dirty="0">
              <a:solidFill>
                <a:srgbClr val="373F44"/>
              </a:solidFill>
            </a:endParaRPr>
          </a:p>
        </p:txBody>
      </p:sp>
      <p:sp>
        <p:nvSpPr>
          <p:cNvPr id="12" name="Title 4"/>
          <p:cNvSpPr txBox="1">
            <a:spLocks/>
          </p:cNvSpPr>
          <p:nvPr userDrawn="1"/>
        </p:nvSpPr>
        <p:spPr>
          <a:xfrm>
            <a:off x="374160" y="1718902"/>
            <a:ext cx="5664200" cy="1709853"/>
          </a:xfrm>
          <a:prstGeom prst="rect">
            <a:avLst/>
          </a:prstGeom>
        </p:spPr>
        <p:txBody>
          <a:bodyPr lIns="91438" tIns="45719" rIns="91438" bIns="45719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Calibri Light"/>
                <a:ea typeface="+mj-ea"/>
                <a:cs typeface="+mj-cs"/>
              </a:defRPr>
            </a:lvl1pPr>
          </a:lstStyle>
          <a:p>
            <a:pPr>
              <a:lnSpc>
                <a:spcPct val="80000"/>
              </a:lnSpc>
            </a:pPr>
            <a:endParaRPr lang="en-US" sz="4000" dirty="0"/>
          </a:p>
        </p:txBody>
      </p:sp>
      <p:pic>
        <p:nvPicPr>
          <p:cNvPr id="3" name="Picture 2" descr="Automotive-cover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403055"/>
      </p:ext>
    </p:extLst>
  </p:cSld>
  <p:clrMapOvr>
    <a:masterClrMapping/>
  </p:clrMapOvr>
  <p:transition spd="slow">
    <p:wip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/>
        </p:nvSpPr>
        <p:spPr>
          <a:xfrm>
            <a:off x="399131" y="1716050"/>
            <a:ext cx="8229600" cy="1716049"/>
          </a:xfrm>
          <a:prstGeom prst="rect">
            <a:avLst/>
          </a:prstGeom>
        </p:spPr>
        <p:txBody>
          <a:bodyPr lIns="91438" tIns="45719" rIns="91438" bIns="45719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Calibri Light"/>
                <a:ea typeface="+mj-ea"/>
                <a:cs typeface="+mj-cs"/>
              </a:defRPr>
            </a:lvl1pPr>
          </a:lstStyle>
          <a:p>
            <a:pPr>
              <a:lnSpc>
                <a:spcPct val="80000"/>
              </a:lnSpc>
            </a:pPr>
            <a:endParaRPr lang="en-US" sz="4000" dirty="0">
              <a:solidFill>
                <a:srgbClr val="373F44"/>
              </a:solidFill>
            </a:endParaRPr>
          </a:p>
        </p:txBody>
      </p:sp>
      <p:sp>
        <p:nvSpPr>
          <p:cNvPr id="5" name="Title 4"/>
          <p:cNvSpPr txBox="1">
            <a:spLocks/>
          </p:cNvSpPr>
          <p:nvPr/>
        </p:nvSpPr>
        <p:spPr>
          <a:xfrm>
            <a:off x="374160" y="1718902"/>
            <a:ext cx="5664200" cy="1709853"/>
          </a:xfrm>
          <a:prstGeom prst="rect">
            <a:avLst/>
          </a:prstGeom>
        </p:spPr>
        <p:txBody>
          <a:bodyPr lIns="91438" tIns="45719" rIns="91438" bIns="45719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Calibri Light"/>
                <a:ea typeface="+mj-ea"/>
                <a:cs typeface="+mj-cs"/>
              </a:defRPr>
            </a:lvl1pPr>
          </a:lstStyle>
          <a:p>
            <a:pPr>
              <a:lnSpc>
                <a:spcPct val="80000"/>
              </a:lnSpc>
            </a:pPr>
            <a:endParaRPr lang="en-US" sz="4000" dirty="0"/>
          </a:p>
        </p:txBody>
      </p:sp>
      <p:sp>
        <p:nvSpPr>
          <p:cNvPr id="9" name="Title 1"/>
          <p:cNvSpPr txBox="1">
            <a:spLocks/>
          </p:cNvSpPr>
          <p:nvPr userDrawn="1"/>
        </p:nvSpPr>
        <p:spPr>
          <a:xfrm>
            <a:off x="399131" y="1716050"/>
            <a:ext cx="8229600" cy="1716049"/>
          </a:xfrm>
          <a:prstGeom prst="rect">
            <a:avLst/>
          </a:prstGeom>
        </p:spPr>
        <p:txBody>
          <a:bodyPr lIns="91438" tIns="45719" rIns="91438" bIns="45719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Calibri Light"/>
                <a:ea typeface="+mj-ea"/>
                <a:cs typeface="+mj-cs"/>
              </a:defRPr>
            </a:lvl1pPr>
          </a:lstStyle>
          <a:p>
            <a:pPr>
              <a:lnSpc>
                <a:spcPct val="80000"/>
              </a:lnSpc>
            </a:pPr>
            <a:endParaRPr lang="en-US" sz="4000" dirty="0">
              <a:solidFill>
                <a:srgbClr val="373F44"/>
              </a:solidFill>
            </a:endParaRPr>
          </a:p>
        </p:txBody>
      </p:sp>
      <p:sp>
        <p:nvSpPr>
          <p:cNvPr id="12" name="Title 4"/>
          <p:cNvSpPr txBox="1">
            <a:spLocks/>
          </p:cNvSpPr>
          <p:nvPr userDrawn="1"/>
        </p:nvSpPr>
        <p:spPr>
          <a:xfrm>
            <a:off x="374160" y="1718902"/>
            <a:ext cx="5664200" cy="1709853"/>
          </a:xfrm>
          <a:prstGeom prst="rect">
            <a:avLst/>
          </a:prstGeom>
        </p:spPr>
        <p:txBody>
          <a:bodyPr lIns="91438" tIns="45719" rIns="91438" bIns="45719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Calibri Light"/>
                <a:ea typeface="+mj-ea"/>
                <a:cs typeface="+mj-cs"/>
              </a:defRPr>
            </a:lvl1pPr>
          </a:lstStyle>
          <a:p>
            <a:pPr>
              <a:lnSpc>
                <a:spcPct val="80000"/>
              </a:lnSpc>
            </a:pPr>
            <a:endParaRPr lang="en-US" sz="4000" dirty="0"/>
          </a:p>
        </p:txBody>
      </p:sp>
      <p:pic>
        <p:nvPicPr>
          <p:cNvPr id="2" name="Picture 1" descr="Consumer-cover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783651"/>
      </p:ext>
    </p:extLst>
  </p:cSld>
  <p:clrMapOvr>
    <a:masterClrMapping/>
  </p:clrMapOvr>
  <p:transition spd="slow">
    <p:wip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lecom-cover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399131" y="1716050"/>
            <a:ext cx="8229600" cy="1716049"/>
          </a:xfrm>
          <a:prstGeom prst="rect">
            <a:avLst/>
          </a:prstGeom>
        </p:spPr>
        <p:txBody>
          <a:bodyPr lIns="91438" tIns="45719" rIns="91438" bIns="45719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Calibri Light"/>
                <a:ea typeface="+mj-ea"/>
                <a:cs typeface="+mj-cs"/>
              </a:defRPr>
            </a:lvl1pPr>
          </a:lstStyle>
          <a:p>
            <a:pPr>
              <a:lnSpc>
                <a:spcPct val="80000"/>
              </a:lnSpc>
            </a:pPr>
            <a:endParaRPr lang="en-US" sz="4000" dirty="0">
              <a:solidFill>
                <a:srgbClr val="373F44"/>
              </a:solidFill>
            </a:endParaRPr>
          </a:p>
        </p:txBody>
      </p:sp>
      <p:sp>
        <p:nvSpPr>
          <p:cNvPr id="5" name="Title 4"/>
          <p:cNvSpPr txBox="1">
            <a:spLocks/>
          </p:cNvSpPr>
          <p:nvPr/>
        </p:nvSpPr>
        <p:spPr>
          <a:xfrm>
            <a:off x="374160" y="1718902"/>
            <a:ext cx="5664200" cy="1709853"/>
          </a:xfrm>
          <a:prstGeom prst="rect">
            <a:avLst/>
          </a:prstGeom>
        </p:spPr>
        <p:txBody>
          <a:bodyPr lIns="91438" tIns="45719" rIns="91438" bIns="45719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Calibri Light"/>
                <a:ea typeface="+mj-ea"/>
                <a:cs typeface="+mj-cs"/>
              </a:defRPr>
            </a:lvl1pPr>
          </a:lstStyle>
          <a:p>
            <a:pPr>
              <a:lnSpc>
                <a:spcPct val="80000"/>
              </a:lnSpc>
            </a:pPr>
            <a:endParaRPr lang="en-US" sz="4000" dirty="0"/>
          </a:p>
        </p:txBody>
      </p:sp>
      <p:sp>
        <p:nvSpPr>
          <p:cNvPr id="9" name="Title 1"/>
          <p:cNvSpPr txBox="1">
            <a:spLocks/>
          </p:cNvSpPr>
          <p:nvPr userDrawn="1"/>
        </p:nvSpPr>
        <p:spPr>
          <a:xfrm>
            <a:off x="399131" y="1716050"/>
            <a:ext cx="8229600" cy="1716049"/>
          </a:xfrm>
          <a:prstGeom prst="rect">
            <a:avLst/>
          </a:prstGeom>
        </p:spPr>
        <p:txBody>
          <a:bodyPr lIns="91438" tIns="45719" rIns="91438" bIns="45719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Calibri Light"/>
                <a:ea typeface="+mj-ea"/>
                <a:cs typeface="+mj-cs"/>
              </a:defRPr>
            </a:lvl1pPr>
          </a:lstStyle>
          <a:p>
            <a:pPr>
              <a:lnSpc>
                <a:spcPct val="80000"/>
              </a:lnSpc>
            </a:pPr>
            <a:endParaRPr lang="en-US" sz="4000" dirty="0">
              <a:solidFill>
                <a:srgbClr val="373F44"/>
              </a:solidFill>
            </a:endParaRPr>
          </a:p>
        </p:txBody>
      </p:sp>
      <p:sp>
        <p:nvSpPr>
          <p:cNvPr id="12" name="Title 4"/>
          <p:cNvSpPr txBox="1">
            <a:spLocks/>
          </p:cNvSpPr>
          <p:nvPr userDrawn="1"/>
        </p:nvSpPr>
        <p:spPr>
          <a:xfrm>
            <a:off x="374160" y="1718902"/>
            <a:ext cx="5664200" cy="1709853"/>
          </a:xfrm>
          <a:prstGeom prst="rect">
            <a:avLst/>
          </a:prstGeom>
        </p:spPr>
        <p:txBody>
          <a:bodyPr lIns="91438" tIns="45719" rIns="91438" bIns="45719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Calibri Light"/>
                <a:ea typeface="+mj-ea"/>
                <a:cs typeface="+mj-cs"/>
              </a:defRPr>
            </a:lvl1pPr>
          </a:lstStyle>
          <a:p>
            <a:pPr>
              <a:lnSpc>
                <a:spcPct val="80000"/>
              </a:lnSpc>
            </a:pP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453356617"/>
      </p:ext>
    </p:extLst>
  </p:cSld>
  <p:clrMapOvr>
    <a:masterClrMapping/>
  </p:clrMapOvr>
  <p:transition spd="slow">
    <p:wip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/>
        </p:nvSpPr>
        <p:spPr>
          <a:xfrm>
            <a:off x="399131" y="1716050"/>
            <a:ext cx="8229600" cy="1716049"/>
          </a:xfrm>
          <a:prstGeom prst="rect">
            <a:avLst/>
          </a:prstGeom>
        </p:spPr>
        <p:txBody>
          <a:bodyPr lIns="91438" tIns="45719" rIns="91438" bIns="45719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Calibri Light"/>
                <a:ea typeface="+mj-ea"/>
                <a:cs typeface="+mj-cs"/>
              </a:defRPr>
            </a:lvl1pPr>
          </a:lstStyle>
          <a:p>
            <a:pPr>
              <a:lnSpc>
                <a:spcPct val="80000"/>
              </a:lnSpc>
            </a:pPr>
            <a:endParaRPr lang="en-US" sz="4000" dirty="0">
              <a:solidFill>
                <a:srgbClr val="373F44"/>
              </a:solidFill>
            </a:endParaRPr>
          </a:p>
        </p:txBody>
      </p:sp>
      <p:sp>
        <p:nvSpPr>
          <p:cNvPr id="5" name="Title 4"/>
          <p:cNvSpPr txBox="1">
            <a:spLocks/>
          </p:cNvSpPr>
          <p:nvPr/>
        </p:nvSpPr>
        <p:spPr>
          <a:xfrm>
            <a:off x="374160" y="1718902"/>
            <a:ext cx="5664200" cy="1709853"/>
          </a:xfrm>
          <a:prstGeom prst="rect">
            <a:avLst/>
          </a:prstGeom>
        </p:spPr>
        <p:txBody>
          <a:bodyPr lIns="91438" tIns="45719" rIns="91438" bIns="45719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Calibri Light"/>
                <a:ea typeface="+mj-ea"/>
                <a:cs typeface="+mj-cs"/>
              </a:defRPr>
            </a:lvl1pPr>
          </a:lstStyle>
          <a:p>
            <a:pPr>
              <a:lnSpc>
                <a:spcPct val="80000"/>
              </a:lnSpc>
            </a:pPr>
            <a:endParaRPr lang="en-US" sz="4000" dirty="0"/>
          </a:p>
        </p:txBody>
      </p:sp>
      <p:sp>
        <p:nvSpPr>
          <p:cNvPr id="9" name="Title 1"/>
          <p:cNvSpPr txBox="1">
            <a:spLocks/>
          </p:cNvSpPr>
          <p:nvPr userDrawn="1"/>
        </p:nvSpPr>
        <p:spPr>
          <a:xfrm>
            <a:off x="399131" y="1716050"/>
            <a:ext cx="8229600" cy="1716049"/>
          </a:xfrm>
          <a:prstGeom prst="rect">
            <a:avLst/>
          </a:prstGeom>
        </p:spPr>
        <p:txBody>
          <a:bodyPr lIns="91438" tIns="45719" rIns="91438" bIns="45719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Calibri Light"/>
                <a:ea typeface="+mj-ea"/>
                <a:cs typeface="+mj-cs"/>
              </a:defRPr>
            </a:lvl1pPr>
          </a:lstStyle>
          <a:p>
            <a:pPr>
              <a:lnSpc>
                <a:spcPct val="80000"/>
              </a:lnSpc>
            </a:pPr>
            <a:endParaRPr lang="en-US" sz="4000" dirty="0">
              <a:solidFill>
                <a:srgbClr val="373F44"/>
              </a:solidFill>
            </a:endParaRPr>
          </a:p>
        </p:txBody>
      </p:sp>
      <p:sp>
        <p:nvSpPr>
          <p:cNvPr id="12" name="Title 4"/>
          <p:cNvSpPr txBox="1">
            <a:spLocks/>
          </p:cNvSpPr>
          <p:nvPr userDrawn="1"/>
        </p:nvSpPr>
        <p:spPr>
          <a:xfrm>
            <a:off x="374160" y="1718902"/>
            <a:ext cx="5664200" cy="1709853"/>
          </a:xfrm>
          <a:prstGeom prst="rect">
            <a:avLst/>
          </a:prstGeom>
        </p:spPr>
        <p:txBody>
          <a:bodyPr lIns="91438" tIns="45719" rIns="91438" bIns="45719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Calibri Light"/>
                <a:ea typeface="+mj-ea"/>
                <a:cs typeface="+mj-cs"/>
              </a:defRPr>
            </a:lvl1pPr>
          </a:lstStyle>
          <a:p>
            <a:pPr>
              <a:lnSpc>
                <a:spcPct val="80000"/>
              </a:lnSpc>
            </a:pPr>
            <a:endParaRPr lang="en-US" sz="4000" dirty="0"/>
          </a:p>
        </p:txBody>
      </p:sp>
      <p:pic>
        <p:nvPicPr>
          <p:cNvPr id="2" name="Picture 1" descr="Aerospace-&amp;-Defense-cover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494938"/>
      </p:ext>
    </p:extLst>
  </p:cSld>
  <p:clrMapOvr>
    <a:masterClrMapping/>
  </p:clrMapOvr>
  <p:transition spd="slow">
    <p:wip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emiconductor-cover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399131" y="1716050"/>
            <a:ext cx="8229600" cy="1716049"/>
          </a:xfrm>
          <a:prstGeom prst="rect">
            <a:avLst/>
          </a:prstGeom>
        </p:spPr>
        <p:txBody>
          <a:bodyPr lIns="91438" tIns="45719" rIns="91438" bIns="45719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Calibri Light"/>
                <a:ea typeface="+mj-ea"/>
                <a:cs typeface="+mj-cs"/>
              </a:defRPr>
            </a:lvl1pPr>
          </a:lstStyle>
          <a:p>
            <a:pPr>
              <a:lnSpc>
                <a:spcPct val="80000"/>
              </a:lnSpc>
            </a:pPr>
            <a:endParaRPr lang="en-US" sz="4000" dirty="0">
              <a:solidFill>
                <a:srgbClr val="373F44"/>
              </a:solidFill>
            </a:endParaRPr>
          </a:p>
        </p:txBody>
      </p:sp>
      <p:sp>
        <p:nvSpPr>
          <p:cNvPr id="5" name="Title 4"/>
          <p:cNvSpPr txBox="1">
            <a:spLocks/>
          </p:cNvSpPr>
          <p:nvPr/>
        </p:nvSpPr>
        <p:spPr>
          <a:xfrm>
            <a:off x="374160" y="1718902"/>
            <a:ext cx="5664200" cy="1709853"/>
          </a:xfrm>
          <a:prstGeom prst="rect">
            <a:avLst/>
          </a:prstGeom>
        </p:spPr>
        <p:txBody>
          <a:bodyPr lIns="91438" tIns="45719" rIns="91438" bIns="45719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Calibri Light"/>
                <a:ea typeface="+mj-ea"/>
                <a:cs typeface="+mj-cs"/>
              </a:defRPr>
            </a:lvl1pPr>
          </a:lstStyle>
          <a:p>
            <a:pPr>
              <a:lnSpc>
                <a:spcPct val="80000"/>
              </a:lnSpc>
            </a:pPr>
            <a:endParaRPr lang="en-US" sz="4000" dirty="0"/>
          </a:p>
        </p:txBody>
      </p:sp>
      <p:sp>
        <p:nvSpPr>
          <p:cNvPr id="9" name="Title 1"/>
          <p:cNvSpPr txBox="1">
            <a:spLocks/>
          </p:cNvSpPr>
          <p:nvPr userDrawn="1"/>
        </p:nvSpPr>
        <p:spPr>
          <a:xfrm>
            <a:off x="399131" y="1716050"/>
            <a:ext cx="8229600" cy="1716049"/>
          </a:xfrm>
          <a:prstGeom prst="rect">
            <a:avLst/>
          </a:prstGeom>
        </p:spPr>
        <p:txBody>
          <a:bodyPr lIns="91438" tIns="45719" rIns="91438" bIns="45719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Calibri Light"/>
                <a:ea typeface="+mj-ea"/>
                <a:cs typeface="+mj-cs"/>
              </a:defRPr>
            </a:lvl1pPr>
          </a:lstStyle>
          <a:p>
            <a:pPr>
              <a:lnSpc>
                <a:spcPct val="80000"/>
              </a:lnSpc>
            </a:pPr>
            <a:endParaRPr lang="en-US" sz="4000" dirty="0">
              <a:solidFill>
                <a:srgbClr val="373F44"/>
              </a:solidFill>
            </a:endParaRPr>
          </a:p>
        </p:txBody>
      </p:sp>
      <p:sp>
        <p:nvSpPr>
          <p:cNvPr id="12" name="Title 4"/>
          <p:cNvSpPr txBox="1">
            <a:spLocks/>
          </p:cNvSpPr>
          <p:nvPr userDrawn="1"/>
        </p:nvSpPr>
        <p:spPr>
          <a:xfrm>
            <a:off x="374160" y="1718902"/>
            <a:ext cx="5664200" cy="1709853"/>
          </a:xfrm>
          <a:prstGeom prst="rect">
            <a:avLst/>
          </a:prstGeom>
        </p:spPr>
        <p:txBody>
          <a:bodyPr lIns="91438" tIns="45719" rIns="91438" bIns="45719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Calibri Light"/>
                <a:ea typeface="+mj-ea"/>
                <a:cs typeface="+mj-cs"/>
              </a:defRPr>
            </a:lvl1pPr>
          </a:lstStyle>
          <a:p>
            <a:pPr>
              <a:lnSpc>
                <a:spcPct val="80000"/>
              </a:lnSpc>
            </a:pP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4293548899"/>
      </p:ext>
    </p:extLst>
  </p:cSld>
  <p:clrMapOvr>
    <a:masterClrMapping/>
  </p:clrMapOvr>
  <p:transition spd="slow">
    <p:wip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TE-cover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399131" y="1716050"/>
            <a:ext cx="8229600" cy="1716049"/>
          </a:xfrm>
          <a:prstGeom prst="rect">
            <a:avLst/>
          </a:prstGeom>
        </p:spPr>
        <p:txBody>
          <a:bodyPr lIns="91438" tIns="45719" rIns="91438" bIns="45719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Calibri Light"/>
                <a:ea typeface="+mj-ea"/>
                <a:cs typeface="+mj-cs"/>
              </a:defRPr>
            </a:lvl1pPr>
          </a:lstStyle>
          <a:p>
            <a:pPr>
              <a:lnSpc>
                <a:spcPct val="80000"/>
              </a:lnSpc>
            </a:pPr>
            <a:endParaRPr lang="en-US" sz="4000" dirty="0">
              <a:solidFill>
                <a:srgbClr val="373F44"/>
              </a:solidFill>
            </a:endParaRPr>
          </a:p>
        </p:txBody>
      </p:sp>
      <p:sp>
        <p:nvSpPr>
          <p:cNvPr id="5" name="Title 4"/>
          <p:cNvSpPr txBox="1">
            <a:spLocks/>
          </p:cNvSpPr>
          <p:nvPr/>
        </p:nvSpPr>
        <p:spPr>
          <a:xfrm>
            <a:off x="374160" y="1718902"/>
            <a:ext cx="5664200" cy="1709853"/>
          </a:xfrm>
          <a:prstGeom prst="rect">
            <a:avLst/>
          </a:prstGeom>
        </p:spPr>
        <p:txBody>
          <a:bodyPr lIns="91438" tIns="45719" rIns="91438" bIns="45719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Calibri Light"/>
                <a:ea typeface="+mj-ea"/>
                <a:cs typeface="+mj-cs"/>
              </a:defRPr>
            </a:lvl1pPr>
          </a:lstStyle>
          <a:p>
            <a:pPr>
              <a:lnSpc>
                <a:spcPct val="80000"/>
              </a:lnSpc>
            </a:pPr>
            <a:endParaRPr lang="en-US" sz="4000" dirty="0"/>
          </a:p>
        </p:txBody>
      </p:sp>
      <p:sp>
        <p:nvSpPr>
          <p:cNvPr id="9" name="Title 1"/>
          <p:cNvSpPr txBox="1">
            <a:spLocks/>
          </p:cNvSpPr>
          <p:nvPr userDrawn="1"/>
        </p:nvSpPr>
        <p:spPr>
          <a:xfrm>
            <a:off x="399131" y="1716050"/>
            <a:ext cx="8229600" cy="1716049"/>
          </a:xfrm>
          <a:prstGeom prst="rect">
            <a:avLst/>
          </a:prstGeom>
        </p:spPr>
        <p:txBody>
          <a:bodyPr lIns="91438" tIns="45719" rIns="91438" bIns="45719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Calibri Light"/>
                <a:ea typeface="+mj-ea"/>
                <a:cs typeface="+mj-cs"/>
              </a:defRPr>
            </a:lvl1pPr>
          </a:lstStyle>
          <a:p>
            <a:pPr>
              <a:lnSpc>
                <a:spcPct val="80000"/>
              </a:lnSpc>
            </a:pPr>
            <a:endParaRPr lang="en-US" sz="4000" dirty="0">
              <a:solidFill>
                <a:srgbClr val="373F44"/>
              </a:solidFill>
            </a:endParaRPr>
          </a:p>
        </p:txBody>
      </p:sp>
      <p:sp>
        <p:nvSpPr>
          <p:cNvPr id="12" name="Title 4"/>
          <p:cNvSpPr txBox="1">
            <a:spLocks/>
          </p:cNvSpPr>
          <p:nvPr userDrawn="1"/>
        </p:nvSpPr>
        <p:spPr>
          <a:xfrm>
            <a:off x="374160" y="1718902"/>
            <a:ext cx="5664200" cy="1709853"/>
          </a:xfrm>
          <a:prstGeom prst="rect">
            <a:avLst/>
          </a:prstGeom>
        </p:spPr>
        <p:txBody>
          <a:bodyPr lIns="91438" tIns="45719" rIns="91438" bIns="45719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Calibri Light"/>
                <a:ea typeface="+mj-ea"/>
                <a:cs typeface="+mj-cs"/>
              </a:defRPr>
            </a:lvl1pPr>
          </a:lstStyle>
          <a:p>
            <a:pPr>
              <a:lnSpc>
                <a:spcPct val="80000"/>
              </a:lnSpc>
            </a:pP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793077430"/>
      </p:ext>
    </p:extLst>
  </p:cSld>
  <p:clrMapOvr>
    <a:masterClrMapping/>
  </p:clrMapOvr>
  <p:transition spd="slow">
    <p:wip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TE-cover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79254" y="3714751"/>
            <a:ext cx="5072592" cy="646331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Our Fast Testers Power Production </a:t>
            </a:r>
            <a:br>
              <a:rPr lang="en-US" dirty="0">
                <a:solidFill>
                  <a:schemeClr val="tx2"/>
                </a:solidFill>
              </a:rPr>
            </a:br>
            <a:r>
              <a:rPr lang="en-US" dirty="0">
                <a:solidFill>
                  <a:schemeClr val="tx2"/>
                </a:solidFill>
              </a:rPr>
              <a:t>and Repair Lines Around the World</a:t>
            </a: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399131" y="1716050"/>
            <a:ext cx="8229600" cy="1716049"/>
          </a:xfrm>
          <a:prstGeom prst="rect">
            <a:avLst/>
          </a:prstGeom>
        </p:spPr>
        <p:txBody>
          <a:bodyPr lIns="91438" tIns="45719" rIns="91438" bIns="45719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Calibri Light"/>
                <a:ea typeface="+mj-ea"/>
                <a:cs typeface="+mj-cs"/>
              </a:defRPr>
            </a:lvl1pPr>
          </a:lstStyle>
          <a:p>
            <a:pPr>
              <a:lnSpc>
                <a:spcPct val="80000"/>
              </a:lnSpc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373F44"/>
                </a:solidFill>
                <a:effectLst/>
                <a:uLnTx/>
                <a:uFillTx/>
                <a:latin typeface="Calibri Light"/>
                <a:ea typeface="+mj-ea"/>
                <a:cs typeface="+mj-cs"/>
              </a:rPr>
              <a:t>Turnkey</a:t>
            </a:r>
          </a:p>
          <a:p>
            <a:pPr>
              <a:lnSpc>
                <a:spcPct val="80000"/>
              </a:lnSpc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373F44"/>
                </a:solidFill>
                <a:effectLst/>
                <a:uLnTx/>
                <a:uFillTx/>
                <a:latin typeface="Calibri Light"/>
                <a:ea typeface="+mj-ea"/>
                <a:cs typeface="+mj-cs"/>
              </a:rPr>
              <a:t>Test Equipment</a:t>
            </a:r>
            <a:endParaRPr lang="en-US" sz="4000" dirty="0">
              <a:solidFill>
                <a:srgbClr val="373F4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3171289"/>
      </p:ext>
    </p:extLst>
  </p:cSld>
  <p:clrMapOvr>
    <a:masterClrMapping/>
  </p:clrMapOvr>
  <p:transition spd="slow">
    <p:wip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2P-cover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399132" y="1716050"/>
            <a:ext cx="5721649" cy="1709853"/>
          </a:xfrm>
          <a:prstGeom prst="rect">
            <a:avLst/>
          </a:prstGeom>
        </p:spPr>
        <p:txBody>
          <a:bodyPr lIns="91438" tIns="45719" rIns="91438" bIns="45719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Calibri Light"/>
                <a:ea typeface="+mj-ea"/>
                <a:cs typeface="+mj-cs"/>
              </a:defRPr>
            </a:lvl1pPr>
          </a:lstStyle>
          <a:p>
            <a:pPr>
              <a:lnSpc>
                <a:spcPct val="80000"/>
              </a:lnSpc>
            </a:pPr>
            <a:endParaRPr lang="en-US" sz="4000" dirty="0">
              <a:solidFill>
                <a:srgbClr val="373F44"/>
              </a:solidFill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385834" y="3714751"/>
            <a:ext cx="5072592" cy="369332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Our Fast Replication and Support Services</a:t>
            </a:r>
          </a:p>
        </p:txBody>
      </p:sp>
      <p:sp>
        <p:nvSpPr>
          <p:cNvPr id="6" name="Title 4"/>
          <p:cNvSpPr txBox="1">
            <a:spLocks/>
          </p:cNvSpPr>
          <p:nvPr/>
        </p:nvSpPr>
        <p:spPr>
          <a:xfrm>
            <a:off x="374160" y="1718902"/>
            <a:ext cx="5664200" cy="1709853"/>
          </a:xfrm>
          <a:prstGeom prst="rect">
            <a:avLst/>
          </a:prstGeom>
        </p:spPr>
        <p:txBody>
          <a:bodyPr lIns="91438" tIns="45719" rIns="91438" bIns="45719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Calibri Light"/>
                <a:ea typeface="+mj-ea"/>
                <a:cs typeface="+mj-cs"/>
              </a:defRPr>
            </a:lvl1pPr>
          </a:lstStyle>
          <a:p>
            <a:pPr>
              <a:lnSpc>
                <a:spcPct val="80000"/>
              </a:lnSpc>
            </a:pPr>
            <a:endParaRPr lang="en-US" sz="4000" dirty="0"/>
          </a:p>
        </p:txBody>
      </p:sp>
      <p:sp>
        <p:nvSpPr>
          <p:cNvPr id="9" name="Title 1"/>
          <p:cNvSpPr txBox="1">
            <a:spLocks/>
          </p:cNvSpPr>
          <p:nvPr userDrawn="1"/>
        </p:nvSpPr>
        <p:spPr>
          <a:xfrm>
            <a:off x="399132" y="1716050"/>
            <a:ext cx="5721649" cy="1709853"/>
          </a:xfrm>
          <a:prstGeom prst="rect">
            <a:avLst/>
          </a:prstGeom>
        </p:spPr>
        <p:txBody>
          <a:bodyPr lIns="91438" tIns="45719" rIns="91438" bIns="45719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Calibri Light"/>
                <a:ea typeface="+mj-ea"/>
                <a:cs typeface="+mj-cs"/>
              </a:defRPr>
            </a:lvl1pPr>
          </a:lstStyle>
          <a:p>
            <a:pPr>
              <a:lnSpc>
                <a:spcPct val="80000"/>
              </a:lnSpc>
            </a:pPr>
            <a:endParaRPr lang="en-US" sz="4000" dirty="0">
              <a:solidFill>
                <a:srgbClr val="373F44"/>
              </a:solidFill>
            </a:endParaRPr>
          </a:p>
        </p:txBody>
      </p:sp>
      <p:sp>
        <p:nvSpPr>
          <p:cNvPr id="11" name="Title 4"/>
          <p:cNvSpPr txBox="1">
            <a:spLocks/>
          </p:cNvSpPr>
          <p:nvPr userDrawn="1"/>
        </p:nvSpPr>
        <p:spPr>
          <a:xfrm>
            <a:off x="374160" y="1718902"/>
            <a:ext cx="5664200" cy="1709853"/>
          </a:xfrm>
          <a:prstGeom prst="rect">
            <a:avLst/>
          </a:prstGeom>
        </p:spPr>
        <p:txBody>
          <a:bodyPr lIns="91438" tIns="45719" rIns="91438" bIns="45719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Calibri Light"/>
                <a:ea typeface="+mj-ea"/>
                <a:cs typeface="+mj-cs"/>
              </a:defRPr>
            </a:lvl1pPr>
          </a:lstStyle>
          <a:p>
            <a:pPr>
              <a:lnSpc>
                <a:spcPct val="80000"/>
              </a:lnSpc>
            </a:pPr>
            <a:endParaRPr lang="en-US" sz="4000" dirty="0"/>
          </a:p>
        </p:txBody>
      </p:sp>
      <p:sp>
        <p:nvSpPr>
          <p:cNvPr id="13" name="Title 1"/>
          <p:cNvSpPr txBox="1">
            <a:spLocks/>
          </p:cNvSpPr>
          <p:nvPr userDrawn="1"/>
        </p:nvSpPr>
        <p:spPr>
          <a:xfrm>
            <a:off x="365266" y="1707583"/>
            <a:ext cx="5721649" cy="1709853"/>
          </a:xfrm>
          <a:prstGeom prst="rect">
            <a:avLst/>
          </a:prstGeom>
        </p:spPr>
        <p:txBody>
          <a:bodyPr lIns="91438" tIns="45719" rIns="91438" bIns="45719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Calibri Light"/>
                <a:ea typeface="+mj-ea"/>
                <a:cs typeface="+mj-cs"/>
              </a:defRPr>
            </a:lvl1pPr>
          </a:lstStyle>
          <a:p>
            <a:pPr>
              <a:lnSpc>
                <a:spcPct val="80000"/>
              </a:lnSpc>
            </a:pPr>
            <a:endParaRPr lang="en-US" sz="4000" dirty="0">
              <a:solidFill>
                <a:srgbClr val="373F4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2802109"/>
      </p:ext>
    </p:extLst>
  </p:cSld>
  <p:clrMapOvr>
    <a:masterClrMapping/>
  </p:clrMapOvr>
  <p:transition spd="slow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Test-Engineering-cover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8" name="Title 4"/>
          <p:cNvSpPr txBox="1">
            <a:spLocks/>
          </p:cNvSpPr>
          <p:nvPr/>
        </p:nvSpPr>
        <p:spPr>
          <a:xfrm>
            <a:off x="377719" y="1715051"/>
            <a:ext cx="5664200" cy="1709853"/>
          </a:xfrm>
          <a:prstGeom prst="rect">
            <a:avLst/>
          </a:prstGeom>
        </p:spPr>
        <p:txBody>
          <a:bodyPr lIns="91438" tIns="45719" rIns="91438" bIns="45719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Calibri Light"/>
                <a:ea typeface="+mj-ea"/>
                <a:cs typeface="+mj-cs"/>
              </a:defRPr>
            </a:lvl1pPr>
          </a:lstStyle>
          <a:p>
            <a:pPr>
              <a:lnSpc>
                <a:spcPct val="80000"/>
              </a:lnSpc>
            </a:pPr>
            <a:endParaRPr lang="en-US" sz="40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77719" y="3503707"/>
            <a:ext cx="4758889" cy="290291"/>
          </a:xfrm>
          <a:prstGeom prst="rect">
            <a:avLst/>
          </a:prstGeom>
        </p:spPr>
        <p:txBody>
          <a:bodyPr vert="horz" lIns="91438" tIns="45719" rIns="91438" bIns="45719"/>
          <a:lstStyle>
            <a:lvl1pPr marL="0" indent="0">
              <a:buNone/>
              <a:defRPr lang="en-US" sz="1100" smtClean="0">
                <a:solidFill>
                  <a:srgbClr val="E1E1E1"/>
                </a:solidFill>
              </a:defRPr>
            </a:lvl1pPr>
          </a:lstStyle>
          <a:p>
            <a:pPr lvl="0"/>
            <a:r>
              <a:rPr lang="fr-CA" dirty="0"/>
              <a:t>Date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77719" y="3763640"/>
            <a:ext cx="3835400" cy="563563"/>
          </a:xfrm>
          <a:prstGeom prst="rect">
            <a:avLst/>
          </a:prstGeom>
        </p:spPr>
        <p:txBody>
          <a:bodyPr vert="horz" lIns="91438" tIns="45719" rIns="91438" bIns="45719"/>
          <a:lstStyle>
            <a:lvl1pPr marL="0" marR="0" indent="0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200" b="0" i="0">
                <a:solidFill>
                  <a:srgbClr val="E1E1E1"/>
                </a:solidFill>
                <a:latin typeface="Calibri Light"/>
                <a:cs typeface="Calibri Light"/>
              </a:defRPr>
            </a:lvl1pPr>
          </a:lstStyle>
          <a:p>
            <a:pPr lvl="0"/>
            <a:r>
              <a:rPr lang="fr-CA" dirty="0"/>
              <a:t>Name of the </a:t>
            </a:r>
            <a:r>
              <a:rPr lang="fr-CA" dirty="0" err="1"/>
              <a:t>presenter</a:t>
            </a:r>
            <a:r>
              <a:rPr lang="fr-CA" dirty="0"/>
              <a:t>, </a:t>
            </a:r>
            <a:r>
              <a:rPr lang="fr-CA" dirty="0" err="1"/>
              <a:t>Title</a:t>
            </a:r>
            <a:endParaRPr lang="fr-CA" dirty="0"/>
          </a:p>
        </p:txBody>
      </p:sp>
      <p:sp>
        <p:nvSpPr>
          <p:cNvPr id="7" name="Title 4"/>
          <p:cNvSpPr txBox="1">
            <a:spLocks/>
          </p:cNvSpPr>
          <p:nvPr/>
        </p:nvSpPr>
        <p:spPr>
          <a:xfrm>
            <a:off x="374160" y="1718902"/>
            <a:ext cx="5664200" cy="1709853"/>
          </a:xfrm>
          <a:prstGeom prst="rect">
            <a:avLst/>
          </a:prstGeom>
        </p:spPr>
        <p:txBody>
          <a:bodyPr lIns="91438" tIns="45719" rIns="91438" bIns="45719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Calibri Light"/>
                <a:ea typeface="+mj-ea"/>
                <a:cs typeface="+mj-cs"/>
              </a:defRPr>
            </a:lvl1pPr>
          </a:lstStyle>
          <a:p>
            <a:pPr>
              <a:lnSpc>
                <a:spcPct val="80000"/>
              </a:lnSpc>
            </a:pPr>
            <a:endParaRPr lang="en-US" sz="4000" dirty="0"/>
          </a:p>
        </p:txBody>
      </p:sp>
      <p:sp>
        <p:nvSpPr>
          <p:cNvPr id="11" name="Title 4"/>
          <p:cNvSpPr txBox="1">
            <a:spLocks/>
          </p:cNvSpPr>
          <p:nvPr userDrawn="1"/>
        </p:nvSpPr>
        <p:spPr>
          <a:xfrm>
            <a:off x="377719" y="1715051"/>
            <a:ext cx="5664200" cy="1709853"/>
          </a:xfrm>
          <a:prstGeom prst="rect">
            <a:avLst/>
          </a:prstGeom>
        </p:spPr>
        <p:txBody>
          <a:bodyPr lIns="91438" tIns="45719" rIns="91438" bIns="45719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Calibri Light"/>
                <a:ea typeface="+mj-ea"/>
                <a:cs typeface="+mj-cs"/>
              </a:defRPr>
            </a:lvl1pPr>
          </a:lstStyle>
          <a:p>
            <a:pPr>
              <a:lnSpc>
                <a:spcPct val="80000"/>
              </a:lnSpc>
            </a:pPr>
            <a:endParaRPr lang="en-US" sz="4000" dirty="0"/>
          </a:p>
        </p:txBody>
      </p:sp>
      <p:sp>
        <p:nvSpPr>
          <p:cNvPr id="12" name="Title 4"/>
          <p:cNvSpPr txBox="1">
            <a:spLocks/>
          </p:cNvSpPr>
          <p:nvPr userDrawn="1"/>
        </p:nvSpPr>
        <p:spPr>
          <a:xfrm>
            <a:off x="374160" y="1718902"/>
            <a:ext cx="5664200" cy="1709853"/>
          </a:xfrm>
          <a:prstGeom prst="rect">
            <a:avLst/>
          </a:prstGeom>
        </p:spPr>
        <p:txBody>
          <a:bodyPr lIns="91438" tIns="45719" rIns="91438" bIns="45719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Calibri Light"/>
                <a:ea typeface="+mj-ea"/>
                <a:cs typeface="+mj-cs"/>
              </a:defRPr>
            </a:lvl1pPr>
          </a:lstStyle>
          <a:p>
            <a:pPr>
              <a:lnSpc>
                <a:spcPct val="80000"/>
              </a:lnSpc>
            </a:pP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898277292"/>
      </p:ext>
    </p:extLst>
  </p:cSld>
  <p:clrMapOvr>
    <a:masterClrMapping/>
  </p:clrMapOvr>
  <p:transition spd="slow">
    <p:wip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2P-cover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399132" y="1716050"/>
            <a:ext cx="5721649" cy="1709853"/>
          </a:xfrm>
          <a:prstGeom prst="rect">
            <a:avLst/>
          </a:prstGeom>
        </p:spPr>
        <p:txBody>
          <a:bodyPr lIns="91438" tIns="45719" rIns="91438" bIns="45719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Calibri Light"/>
                <a:ea typeface="+mj-ea"/>
                <a:cs typeface="+mj-cs"/>
              </a:defRPr>
            </a:lvl1pPr>
          </a:lstStyle>
          <a:p>
            <a:pPr>
              <a:lnSpc>
                <a:spcPct val="80000"/>
              </a:lnSpc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373F44"/>
                </a:solidFill>
                <a:effectLst/>
                <a:uLnTx/>
                <a:uFillTx/>
                <a:latin typeface="Calibri Light"/>
                <a:ea typeface="+mj-ea"/>
                <a:cs typeface="+mj-cs"/>
              </a:rPr>
              <a:t>Test Station</a:t>
            </a:r>
            <a:b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373F44"/>
                </a:solidFill>
                <a:effectLst/>
                <a:uLnTx/>
                <a:uFillTx/>
                <a:latin typeface="Calibri Light"/>
                <a:ea typeface="+mj-ea"/>
                <a:cs typeface="+mj-cs"/>
              </a:rPr>
            </a:b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373F44"/>
                </a:solidFill>
                <a:effectLst/>
                <a:uLnTx/>
                <a:uFillTx/>
                <a:latin typeface="Calibri Light"/>
                <a:ea typeface="+mj-ea"/>
                <a:cs typeface="+mj-cs"/>
              </a:rPr>
              <a:t>Build‑to‑Print</a:t>
            </a:r>
            <a:endParaRPr lang="en-US" sz="4000" dirty="0">
              <a:solidFill>
                <a:srgbClr val="373F44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85834" y="3714751"/>
            <a:ext cx="5072592" cy="369332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Fast Replication and Support Services</a:t>
            </a:r>
          </a:p>
        </p:txBody>
      </p:sp>
      <p:sp>
        <p:nvSpPr>
          <p:cNvPr id="8" name="Title 1"/>
          <p:cNvSpPr txBox="1">
            <a:spLocks/>
          </p:cNvSpPr>
          <p:nvPr userDrawn="1"/>
        </p:nvSpPr>
        <p:spPr>
          <a:xfrm>
            <a:off x="399132" y="1716050"/>
            <a:ext cx="5721649" cy="1709853"/>
          </a:xfrm>
          <a:prstGeom prst="rect">
            <a:avLst/>
          </a:prstGeom>
        </p:spPr>
        <p:txBody>
          <a:bodyPr lIns="91438" tIns="45719" rIns="91438" bIns="45719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Calibri Light"/>
                <a:ea typeface="+mj-ea"/>
                <a:cs typeface="+mj-cs"/>
              </a:defRPr>
            </a:lvl1pPr>
          </a:lstStyle>
          <a:p>
            <a:pPr>
              <a:lnSpc>
                <a:spcPct val="80000"/>
              </a:lnSpc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373F44"/>
                </a:solidFill>
                <a:effectLst/>
                <a:uLnTx/>
                <a:uFillTx/>
                <a:latin typeface="Calibri Light"/>
                <a:ea typeface="+mj-ea"/>
                <a:cs typeface="+mj-cs"/>
              </a:rPr>
              <a:t>Test Station</a:t>
            </a:r>
            <a:b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373F44"/>
                </a:solidFill>
                <a:effectLst/>
                <a:uLnTx/>
                <a:uFillTx/>
                <a:latin typeface="Calibri Light"/>
                <a:ea typeface="+mj-ea"/>
                <a:cs typeface="+mj-cs"/>
              </a:rPr>
            </a:b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373F44"/>
                </a:solidFill>
                <a:effectLst/>
                <a:uLnTx/>
                <a:uFillTx/>
                <a:latin typeface="Calibri Light"/>
                <a:ea typeface="+mj-ea"/>
                <a:cs typeface="+mj-cs"/>
              </a:rPr>
              <a:t>Build‑to‑Print</a:t>
            </a:r>
            <a:endParaRPr lang="en-US" sz="4000" dirty="0">
              <a:solidFill>
                <a:srgbClr val="373F4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110608"/>
      </p:ext>
    </p:extLst>
  </p:cSld>
  <p:clrMapOvr>
    <a:masterClrMapping/>
  </p:clrMapOvr>
  <p:transition spd="slow">
    <p:wip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Experts-Onsite-cover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398994" y="3714751"/>
            <a:ext cx="5072592" cy="369332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The Right Expertise – When and Where You Need It</a:t>
            </a:r>
          </a:p>
        </p:txBody>
      </p:sp>
      <p:sp>
        <p:nvSpPr>
          <p:cNvPr id="5" name="Title 4"/>
          <p:cNvSpPr txBox="1">
            <a:spLocks/>
          </p:cNvSpPr>
          <p:nvPr/>
        </p:nvSpPr>
        <p:spPr>
          <a:xfrm>
            <a:off x="374160" y="1718902"/>
            <a:ext cx="5664200" cy="1709853"/>
          </a:xfrm>
          <a:prstGeom prst="rect">
            <a:avLst/>
          </a:prstGeom>
        </p:spPr>
        <p:txBody>
          <a:bodyPr lIns="91438" tIns="45719" rIns="91438" bIns="45719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Calibri Light"/>
                <a:ea typeface="+mj-ea"/>
                <a:cs typeface="+mj-cs"/>
              </a:defRPr>
            </a:lvl1pPr>
          </a:lstStyle>
          <a:p>
            <a:pPr>
              <a:lnSpc>
                <a:spcPct val="80000"/>
              </a:lnSpc>
            </a:pPr>
            <a:endParaRPr lang="en-US" sz="4000" dirty="0"/>
          </a:p>
        </p:txBody>
      </p:sp>
      <p:sp>
        <p:nvSpPr>
          <p:cNvPr id="9" name="Title 4"/>
          <p:cNvSpPr txBox="1">
            <a:spLocks/>
          </p:cNvSpPr>
          <p:nvPr userDrawn="1"/>
        </p:nvSpPr>
        <p:spPr>
          <a:xfrm>
            <a:off x="374160" y="1718902"/>
            <a:ext cx="5664200" cy="1709853"/>
          </a:xfrm>
          <a:prstGeom prst="rect">
            <a:avLst/>
          </a:prstGeom>
        </p:spPr>
        <p:txBody>
          <a:bodyPr lIns="91438" tIns="45719" rIns="91438" bIns="45719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Calibri Light"/>
                <a:ea typeface="+mj-ea"/>
                <a:cs typeface="+mj-cs"/>
              </a:defRPr>
            </a:lvl1pPr>
          </a:lstStyle>
          <a:p>
            <a:pPr>
              <a:lnSpc>
                <a:spcPct val="80000"/>
              </a:lnSpc>
            </a:pPr>
            <a:endParaRPr lang="en-US" sz="4000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401032" y="3715024"/>
            <a:ext cx="4378457" cy="711200"/>
          </a:xfrm>
          <a:prstGeom prst="rect">
            <a:avLst/>
          </a:prstGeom>
        </p:spPr>
        <p:txBody>
          <a:bodyPr vert="horz" lIns="91438" tIns="45719" rIns="91438" bIns="45719"/>
          <a:lstStyle>
            <a:lvl1pPr marL="0" marR="0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chemeClr val="tx2"/>
                </a:solidFill>
              </a:defRPr>
            </a:lvl1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9CA222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352395619"/>
      </p:ext>
    </p:extLst>
  </p:cSld>
  <p:clrMapOvr>
    <a:masterClrMapping/>
  </p:clrMapOvr>
  <p:transition spd="slow">
    <p:wip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Experts-Onsite-cover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98994" y="3714751"/>
            <a:ext cx="5072592" cy="369332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The Right Expertise – When and Where You Need It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37256" y="2134342"/>
            <a:ext cx="6160113" cy="707886"/>
          </a:xfrm>
          <a:prstGeom prst="rect">
            <a:avLst/>
          </a:prstGeom>
          <a:noFill/>
        </p:spPr>
        <p:txBody>
          <a:bodyPr wrap="square" lIns="91438" tIns="45719" rIns="91438" bIns="45719" rtlCol="0" anchor="ctr">
            <a:spAutoFit/>
          </a:bodyPr>
          <a:lstStyle/>
          <a:p>
            <a:pPr marL="0" marR="0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373F44"/>
                </a:solidFill>
                <a:effectLst/>
                <a:uLnTx/>
                <a:uFillTx/>
                <a:latin typeface="Calibri Light"/>
                <a:ea typeface="+mj-ea"/>
                <a:cs typeface="+mj-cs"/>
              </a:rPr>
              <a:t>Experts Onsite</a:t>
            </a:r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398994" y="3714751"/>
            <a:ext cx="5072592" cy="369332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The Right Expertise – When and Where You Need It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337256" y="2134342"/>
            <a:ext cx="6160113" cy="707886"/>
          </a:xfrm>
          <a:prstGeom prst="rect">
            <a:avLst/>
          </a:prstGeom>
          <a:noFill/>
        </p:spPr>
        <p:txBody>
          <a:bodyPr wrap="square" lIns="91438" tIns="45719" rIns="91438" bIns="45719" rtlCol="0" anchor="ctr">
            <a:spAutoFit/>
          </a:bodyPr>
          <a:lstStyle/>
          <a:p>
            <a:pPr marL="0" marR="0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373F44"/>
                </a:solidFill>
                <a:effectLst/>
                <a:uLnTx/>
                <a:uFillTx/>
                <a:latin typeface="Calibri Light"/>
                <a:ea typeface="+mj-ea"/>
                <a:cs typeface="+mj-cs"/>
              </a:rPr>
              <a:t>Experts Onsite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0081866"/>
      </p:ext>
    </p:extLst>
  </p:cSld>
  <p:clrMapOvr>
    <a:masterClrMapping/>
  </p:clrMapOvr>
  <p:transition spd="slow">
    <p:wip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upport-cover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Title 4"/>
          <p:cNvSpPr txBox="1">
            <a:spLocks/>
          </p:cNvSpPr>
          <p:nvPr/>
        </p:nvSpPr>
        <p:spPr>
          <a:xfrm>
            <a:off x="374160" y="1718902"/>
            <a:ext cx="5664200" cy="1709853"/>
          </a:xfrm>
          <a:prstGeom prst="rect">
            <a:avLst/>
          </a:prstGeom>
        </p:spPr>
        <p:txBody>
          <a:bodyPr lIns="91438" tIns="45719" rIns="91438" bIns="45719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Calibri Light"/>
                <a:ea typeface="+mj-ea"/>
                <a:cs typeface="+mj-cs"/>
              </a:defRPr>
            </a:lvl1pPr>
          </a:lstStyle>
          <a:p>
            <a:pPr>
              <a:lnSpc>
                <a:spcPct val="80000"/>
              </a:lnSpc>
            </a:pPr>
            <a:endParaRPr lang="en-US" sz="4000" dirty="0"/>
          </a:p>
        </p:txBody>
      </p:sp>
      <p:sp>
        <p:nvSpPr>
          <p:cNvPr id="9" name="Title 4"/>
          <p:cNvSpPr txBox="1">
            <a:spLocks/>
          </p:cNvSpPr>
          <p:nvPr userDrawn="1"/>
        </p:nvSpPr>
        <p:spPr>
          <a:xfrm>
            <a:off x="374160" y="1718902"/>
            <a:ext cx="5664200" cy="1709853"/>
          </a:xfrm>
          <a:prstGeom prst="rect">
            <a:avLst/>
          </a:prstGeom>
        </p:spPr>
        <p:txBody>
          <a:bodyPr lIns="91438" tIns="45719" rIns="91438" bIns="45719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Calibri Light"/>
                <a:ea typeface="+mj-ea"/>
                <a:cs typeface="+mj-cs"/>
              </a:defRPr>
            </a:lvl1pPr>
          </a:lstStyle>
          <a:p>
            <a:pPr>
              <a:lnSpc>
                <a:spcPct val="80000"/>
              </a:lnSpc>
            </a:pPr>
            <a:endParaRPr lang="en-US" sz="4000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401032" y="3715024"/>
            <a:ext cx="4378457" cy="711200"/>
          </a:xfrm>
          <a:prstGeom prst="rect">
            <a:avLst/>
          </a:prstGeom>
        </p:spPr>
        <p:txBody>
          <a:bodyPr vert="horz" lIns="91438" tIns="45719" rIns="91438" bIns="45719"/>
          <a:lstStyle>
            <a:lvl1pPr marL="0" marR="0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chemeClr val="tx2"/>
                </a:solidFill>
              </a:defRPr>
            </a:lvl1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9CA222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924404603"/>
      </p:ext>
    </p:extLst>
  </p:cSld>
  <p:clrMapOvr>
    <a:masterClrMapping/>
  </p:clrMapOvr>
  <p:transition spd="slow">
    <p:wip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ost-cover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Title 4"/>
          <p:cNvSpPr txBox="1">
            <a:spLocks/>
          </p:cNvSpPr>
          <p:nvPr/>
        </p:nvSpPr>
        <p:spPr>
          <a:xfrm>
            <a:off x="374160" y="1718902"/>
            <a:ext cx="5664200" cy="1709853"/>
          </a:xfrm>
          <a:prstGeom prst="rect">
            <a:avLst/>
          </a:prstGeom>
        </p:spPr>
        <p:txBody>
          <a:bodyPr lIns="91438" tIns="45719" rIns="91438" bIns="45719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Calibri Light"/>
                <a:ea typeface="+mj-ea"/>
                <a:cs typeface="+mj-cs"/>
              </a:defRPr>
            </a:lvl1pPr>
          </a:lstStyle>
          <a:p>
            <a:pPr>
              <a:lnSpc>
                <a:spcPct val="80000"/>
              </a:lnSpc>
            </a:pPr>
            <a:endParaRPr lang="en-US" sz="4000" dirty="0"/>
          </a:p>
        </p:txBody>
      </p:sp>
      <p:sp>
        <p:nvSpPr>
          <p:cNvPr id="9" name="Title 4"/>
          <p:cNvSpPr txBox="1">
            <a:spLocks/>
          </p:cNvSpPr>
          <p:nvPr userDrawn="1"/>
        </p:nvSpPr>
        <p:spPr>
          <a:xfrm>
            <a:off x="374160" y="1718902"/>
            <a:ext cx="5664200" cy="1709853"/>
          </a:xfrm>
          <a:prstGeom prst="rect">
            <a:avLst/>
          </a:prstGeom>
        </p:spPr>
        <p:txBody>
          <a:bodyPr lIns="91438" tIns="45719" rIns="91438" bIns="45719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Calibri Light"/>
                <a:ea typeface="+mj-ea"/>
                <a:cs typeface="+mj-cs"/>
              </a:defRPr>
            </a:lvl1pPr>
          </a:lstStyle>
          <a:p>
            <a:pPr>
              <a:lnSpc>
                <a:spcPct val="80000"/>
              </a:lnSpc>
            </a:pPr>
            <a:endParaRPr lang="en-US" sz="4000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401032" y="3715024"/>
            <a:ext cx="4378457" cy="711200"/>
          </a:xfrm>
          <a:prstGeom prst="rect">
            <a:avLst/>
          </a:prstGeom>
        </p:spPr>
        <p:txBody>
          <a:bodyPr vert="horz" lIns="91438" tIns="45719" rIns="91438" bIns="45719"/>
          <a:lstStyle>
            <a:lvl1pPr marL="0" marR="0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chemeClr val="tx2"/>
                </a:solidFill>
              </a:defRPr>
            </a:lvl1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9CA222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969755198"/>
      </p:ext>
    </p:extLst>
  </p:cSld>
  <p:clrMapOvr>
    <a:masterClrMapping/>
  </p:clrMapOvr>
  <p:transition spd="slow">
    <p:wip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argin-cover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399132" y="1716050"/>
            <a:ext cx="5721649" cy="1709853"/>
          </a:xfrm>
          <a:prstGeom prst="rect">
            <a:avLst/>
          </a:prstGeom>
        </p:spPr>
        <p:txBody>
          <a:bodyPr lIns="91438" tIns="45719" rIns="91438" bIns="45719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Calibri Light"/>
                <a:ea typeface="+mj-ea"/>
                <a:cs typeface="+mj-cs"/>
              </a:defRPr>
            </a:lvl1pPr>
          </a:lstStyle>
          <a:p>
            <a:pPr>
              <a:lnSpc>
                <a:spcPct val="80000"/>
              </a:lnSpc>
            </a:pPr>
            <a:endParaRPr lang="en-US" sz="4000" dirty="0">
              <a:solidFill>
                <a:srgbClr val="373F44"/>
              </a:solidFill>
            </a:endParaRPr>
          </a:p>
        </p:txBody>
      </p:sp>
      <p:sp>
        <p:nvSpPr>
          <p:cNvPr id="7" name="Title 4"/>
          <p:cNvSpPr txBox="1">
            <a:spLocks/>
          </p:cNvSpPr>
          <p:nvPr/>
        </p:nvSpPr>
        <p:spPr>
          <a:xfrm>
            <a:off x="374160" y="1718902"/>
            <a:ext cx="5664200" cy="1709853"/>
          </a:xfrm>
          <a:prstGeom prst="rect">
            <a:avLst/>
          </a:prstGeom>
        </p:spPr>
        <p:txBody>
          <a:bodyPr lIns="91438" tIns="45719" rIns="91438" bIns="45719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Calibri Light"/>
                <a:ea typeface="+mj-ea"/>
                <a:cs typeface="+mj-cs"/>
              </a:defRPr>
            </a:lvl1pPr>
          </a:lstStyle>
          <a:p>
            <a:pPr>
              <a:lnSpc>
                <a:spcPct val="80000"/>
              </a:lnSpc>
            </a:pPr>
            <a:endParaRPr lang="en-US" sz="4000" dirty="0"/>
          </a:p>
        </p:txBody>
      </p:sp>
      <p:sp>
        <p:nvSpPr>
          <p:cNvPr id="10" name="Title 1"/>
          <p:cNvSpPr txBox="1">
            <a:spLocks/>
          </p:cNvSpPr>
          <p:nvPr userDrawn="1"/>
        </p:nvSpPr>
        <p:spPr>
          <a:xfrm>
            <a:off x="399132" y="1716050"/>
            <a:ext cx="5721649" cy="1709853"/>
          </a:xfrm>
          <a:prstGeom prst="rect">
            <a:avLst/>
          </a:prstGeom>
        </p:spPr>
        <p:txBody>
          <a:bodyPr lIns="91438" tIns="45719" rIns="91438" bIns="45719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Calibri Light"/>
                <a:ea typeface="+mj-ea"/>
                <a:cs typeface="+mj-cs"/>
              </a:defRPr>
            </a:lvl1pPr>
          </a:lstStyle>
          <a:p>
            <a:pPr>
              <a:lnSpc>
                <a:spcPct val="80000"/>
              </a:lnSpc>
            </a:pPr>
            <a:endParaRPr lang="en-US" sz="4000" dirty="0">
              <a:solidFill>
                <a:srgbClr val="373F44"/>
              </a:solidFill>
            </a:endParaRPr>
          </a:p>
        </p:txBody>
      </p:sp>
      <p:sp>
        <p:nvSpPr>
          <p:cNvPr id="11" name="Title 4"/>
          <p:cNvSpPr txBox="1">
            <a:spLocks/>
          </p:cNvSpPr>
          <p:nvPr userDrawn="1"/>
        </p:nvSpPr>
        <p:spPr>
          <a:xfrm>
            <a:off x="374160" y="1718902"/>
            <a:ext cx="5664200" cy="1709853"/>
          </a:xfrm>
          <a:prstGeom prst="rect">
            <a:avLst/>
          </a:prstGeom>
        </p:spPr>
        <p:txBody>
          <a:bodyPr lIns="91438" tIns="45719" rIns="91438" bIns="45719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Calibri Light"/>
                <a:ea typeface="+mj-ea"/>
                <a:cs typeface="+mj-cs"/>
              </a:defRPr>
            </a:lvl1pPr>
          </a:lstStyle>
          <a:p>
            <a:pPr>
              <a:lnSpc>
                <a:spcPct val="80000"/>
              </a:lnSpc>
            </a:pPr>
            <a:endParaRPr lang="en-US" sz="4000" dirty="0"/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401032" y="3715024"/>
            <a:ext cx="4378457" cy="711200"/>
          </a:xfrm>
          <a:prstGeom prst="rect">
            <a:avLst/>
          </a:prstGeom>
        </p:spPr>
        <p:txBody>
          <a:bodyPr vert="horz" lIns="91438" tIns="45719" rIns="91438" bIns="45719"/>
          <a:lstStyle>
            <a:lvl1pPr marL="0" marR="0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chemeClr val="tx2"/>
                </a:solidFill>
              </a:defRPr>
            </a:lvl1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9CA222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747323056"/>
      </p:ext>
    </p:extLst>
  </p:cSld>
  <p:clrMapOvr>
    <a:masterClrMapping/>
  </p:clrMapOvr>
  <p:transition spd="slow">
    <p:wip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Test-Engineering-cover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399132" y="1716050"/>
            <a:ext cx="5721649" cy="1709853"/>
          </a:xfrm>
          <a:prstGeom prst="rect">
            <a:avLst/>
          </a:prstGeom>
        </p:spPr>
        <p:txBody>
          <a:bodyPr lIns="91438" tIns="45719" rIns="91438" bIns="45719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Calibri Light"/>
                <a:ea typeface="+mj-ea"/>
                <a:cs typeface="+mj-cs"/>
              </a:defRPr>
            </a:lvl1pPr>
          </a:lstStyle>
          <a:p>
            <a:pPr>
              <a:lnSpc>
                <a:spcPct val="80000"/>
              </a:lnSpc>
            </a:pPr>
            <a:endParaRPr lang="en-US" sz="4000" dirty="0">
              <a:solidFill>
                <a:srgbClr val="373F44"/>
              </a:solidFill>
            </a:endParaRPr>
          </a:p>
        </p:txBody>
      </p:sp>
      <p:sp>
        <p:nvSpPr>
          <p:cNvPr id="7" name="Title 4"/>
          <p:cNvSpPr txBox="1">
            <a:spLocks/>
          </p:cNvSpPr>
          <p:nvPr/>
        </p:nvSpPr>
        <p:spPr>
          <a:xfrm>
            <a:off x="374160" y="1718902"/>
            <a:ext cx="5664200" cy="1709853"/>
          </a:xfrm>
          <a:prstGeom prst="rect">
            <a:avLst/>
          </a:prstGeom>
        </p:spPr>
        <p:txBody>
          <a:bodyPr lIns="91438" tIns="45719" rIns="91438" bIns="45719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Calibri Light"/>
                <a:ea typeface="+mj-ea"/>
                <a:cs typeface="+mj-cs"/>
              </a:defRPr>
            </a:lvl1pPr>
          </a:lstStyle>
          <a:p>
            <a:pPr>
              <a:lnSpc>
                <a:spcPct val="80000"/>
              </a:lnSpc>
            </a:pPr>
            <a:endParaRPr lang="en-US" sz="4000" dirty="0"/>
          </a:p>
        </p:txBody>
      </p:sp>
      <p:sp>
        <p:nvSpPr>
          <p:cNvPr id="10" name="Title 1"/>
          <p:cNvSpPr txBox="1">
            <a:spLocks/>
          </p:cNvSpPr>
          <p:nvPr userDrawn="1"/>
        </p:nvSpPr>
        <p:spPr>
          <a:xfrm>
            <a:off x="399132" y="1716050"/>
            <a:ext cx="5721649" cy="1709853"/>
          </a:xfrm>
          <a:prstGeom prst="rect">
            <a:avLst/>
          </a:prstGeom>
        </p:spPr>
        <p:txBody>
          <a:bodyPr lIns="91438" tIns="45719" rIns="91438" bIns="45719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Calibri Light"/>
                <a:ea typeface="+mj-ea"/>
                <a:cs typeface="+mj-cs"/>
              </a:defRPr>
            </a:lvl1pPr>
          </a:lstStyle>
          <a:p>
            <a:pPr>
              <a:lnSpc>
                <a:spcPct val="80000"/>
              </a:lnSpc>
            </a:pPr>
            <a:endParaRPr lang="en-US" sz="4000" dirty="0">
              <a:solidFill>
                <a:srgbClr val="373F44"/>
              </a:solidFill>
            </a:endParaRPr>
          </a:p>
        </p:txBody>
      </p:sp>
      <p:sp>
        <p:nvSpPr>
          <p:cNvPr id="11" name="Title 4"/>
          <p:cNvSpPr txBox="1">
            <a:spLocks/>
          </p:cNvSpPr>
          <p:nvPr userDrawn="1"/>
        </p:nvSpPr>
        <p:spPr>
          <a:xfrm>
            <a:off x="374160" y="1718902"/>
            <a:ext cx="5664200" cy="1709853"/>
          </a:xfrm>
          <a:prstGeom prst="rect">
            <a:avLst/>
          </a:prstGeom>
        </p:spPr>
        <p:txBody>
          <a:bodyPr lIns="91438" tIns="45719" rIns="91438" bIns="45719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Calibri Light"/>
                <a:ea typeface="+mj-ea"/>
                <a:cs typeface="+mj-cs"/>
              </a:defRPr>
            </a:lvl1pPr>
          </a:lstStyle>
          <a:p>
            <a:pPr>
              <a:lnSpc>
                <a:spcPct val="80000"/>
              </a:lnSpc>
            </a:pPr>
            <a:endParaRPr lang="en-US" sz="4000" dirty="0"/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401032" y="3715024"/>
            <a:ext cx="4378457" cy="711200"/>
          </a:xfrm>
          <a:prstGeom prst="rect">
            <a:avLst/>
          </a:prstGeom>
        </p:spPr>
        <p:txBody>
          <a:bodyPr vert="horz" lIns="91438" tIns="45719" rIns="91438" bIns="45719"/>
          <a:lstStyle>
            <a:lvl1pPr marL="0" marR="0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chemeClr val="tx2"/>
                </a:solidFill>
              </a:defRPr>
            </a:lvl1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9CA222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453972389"/>
      </p:ext>
    </p:extLst>
  </p:cSld>
  <p:clrMapOvr>
    <a:masterClrMapping/>
  </p:clrMapOvr>
  <p:transition spd="slow">
    <p:wip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st-Engineering-cover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98994" y="3714751"/>
            <a:ext cx="5072592" cy="369332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The Unique Value of Test Engineering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99132" y="1716050"/>
            <a:ext cx="5721649" cy="1709853"/>
          </a:xfrm>
          <a:prstGeom prst="rect">
            <a:avLst/>
          </a:prstGeom>
        </p:spPr>
        <p:txBody>
          <a:bodyPr lIns="91438" tIns="45719" rIns="91438" bIns="45719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Calibri Light"/>
                <a:ea typeface="+mj-ea"/>
                <a:cs typeface="+mj-cs"/>
              </a:defRPr>
            </a:lvl1pPr>
          </a:lstStyle>
          <a:p>
            <a:pPr>
              <a:lnSpc>
                <a:spcPct val="80000"/>
              </a:lnSpc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373F44"/>
                </a:solidFill>
                <a:effectLst/>
                <a:uLnTx/>
                <a:uFillTx/>
                <a:latin typeface="Calibri Light"/>
                <a:ea typeface="+mj-ea"/>
                <a:cs typeface="+mj-cs"/>
              </a:rPr>
              <a:t>Test Engineering</a:t>
            </a:r>
            <a:b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373F44"/>
                </a:solidFill>
                <a:effectLst/>
                <a:uLnTx/>
                <a:uFillTx/>
                <a:latin typeface="Calibri Light"/>
                <a:ea typeface="+mj-ea"/>
                <a:cs typeface="+mj-cs"/>
              </a:rPr>
            </a:b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373F44"/>
                </a:solidFill>
                <a:effectLst/>
                <a:uLnTx/>
                <a:uFillTx/>
                <a:latin typeface="Calibri Light"/>
                <a:ea typeface="+mj-ea"/>
                <a:cs typeface="+mj-cs"/>
              </a:rPr>
              <a:t>Services</a:t>
            </a:r>
            <a:endParaRPr lang="en-US" sz="4000" dirty="0">
              <a:solidFill>
                <a:srgbClr val="373F44"/>
              </a:solidFill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398994" y="3714751"/>
            <a:ext cx="5072592" cy="369332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The Unique Value of Test Engineering</a:t>
            </a:r>
          </a:p>
        </p:txBody>
      </p:sp>
      <p:sp>
        <p:nvSpPr>
          <p:cNvPr id="9" name="Title 1"/>
          <p:cNvSpPr txBox="1">
            <a:spLocks/>
          </p:cNvSpPr>
          <p:nvPr userDrawn="1"/>
        </p:nvSpPr>
        <p:spPr>
          <a:xfrm>
            <a:off x="399132" y="1716050"/>
            <a:ext cx="5721649" cy="1709853"/>
          </a:xfrm>
          <a:prstGeom prst="rect">
            <a:avLst/>
          </a:prstGeom>
        </p:spPr>
        <p:txBody>
          <a:bodyPr lIns="91438" tIns="45719" rIns="91438" bIns="45719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Calibri Light"/>
                <a:ea typeface="+mj-ea"/>
                <a:cs typeface="+mj-cs"/>
              </a:defRPr>
            </a:lvl1pPr>
          </a:lstStyle>
          <a:p>
            <a:pPr>
              <a:lnSpc>
                <a:spcPct val="80000"/>
              </a:lnSpc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373F44"/>
                </a:solidFill>
                <a:effectLst/>
                <a:uLnTx/>
                <a:uFillTx/>
                <a:latin typeface="Calibri Light"/>
                <a:ea typeface="+mj-ea"/>
                <a:cs typeface="+mj-cs"/>
              </a:rPr>
              <a:t>Test Engineering</a:t>
            </a:r>
            <a:b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373F44"/>
                </a:solidFill>
                <a:effectLst/>
                <a:uLnTx/>
                <a:uFillTx/>
                <a:latin typeface="Calibri Light"/>
                <a:ea typeface="+mj-ea"/>
                <a:cs typeface="+mj-cs"/>
              </a:rPr>
            </a:b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373F44"/>
                </a:solidFill>
                <a:effectLst/>
                <a:uLnTx/>
                <a:uFillTx/>
                <a:latin typeface="Calibri Light"/>
                <a:ea typeface="+mj-ea"/>
                <a:cs typeface="+mj-cs"/>
              </a:rPr>
              <a:t>Services</a:t>
            </a:r>
            <a:endParaRPr lang="en-US" sz="4000" dirty="0">
              <a:solidFill>
                <a:srgbClr val="373F4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0275866"/>
      </p:ext>
    </p:extLst>
  </p:cSld>
  <p:clrMapOvr>
    <a:masterClrMapping/>
  </p:clrMapOvr>
  <p:transition spd="slow">
    <p:wip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st-Station-cover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04286" y="1722244"/>
            <a:ext cx="5561617" cy="1697231"/>
          </a:xfrm>
          <a:prstGeom prst="rect">
            <a:avLst/>
          </a:prstGeom>
        </p:spPr>
        <p:txBody>
          <a:bodyPr lIns="91438" tIns="45719" rIns="91438" bIns="45719" anchor="ctr">
            <a:noAutofit/>
          </a:bodyPr>
          <a:lstStyle/>
          <a:p>
            <a:pPr algn="l">
              <a:lnSpc>
                <a:spcPct val="80000"/>
              </a:lnSpc>
            </a:pPr>
            <a:r>
              <a:rPr lang="fr-CA" sz="4000"/>
              <a:t>Click to edit Master title style</a:t>
            </a:r>
            <a:endParaRPr lang="en-US" sz="4000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401032" y="3715024"/>
            <a:ext cx="4378457" cy="711200"/>
          </a:xfrm>
          <a:prstGeom prst="rect">
            <a:avLst/>
          </a:prstGeom>
        </p:spPr>
        <p:txBody>
          <a:bodyPr vert="horz" lIns="91438" tIns="45719" rIns="91438" bIns="45719"/>
          <a:lstStyle>
            <a:lvl1pPr marL="0" marR="0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chemeClr val="tx2"/>
                </a:solidFill>
              </a:defRPr>
            </a:lvl1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9CA222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238501977"/>
      </p:ext>
    </p:extLst>
  </p:cSld>
  <p:clrMapOvr>
    <a:masterClrMapping/>
  </p:clrMapOvr>
  <p:transition spd="slow">
    <p:wip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&amp;M-Applications-cover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8" name="Title 4"/>
          <p:cNvSpPr txBox="1">
            <a:spLocks/>
          </p:cNvSpPr>
          <p:nvPr/>
        </p:nvSpPr>
        <p:spPr>
          <a:xfrm>
            <a:off x="377719" y="1715051"/>
            <a:ext cx="5664200" cy="1709853"/>
          </a:xfrm>
          <a:prstGeom prst="rect">
            <a:avLst/>
          </a:prstGeom>
        </p:spPr>
        <p:txBody>
          <a:bodyPr lIns="91438" tIns="45719" rIns="91438" bIns="45719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Calibri Light"/>
                <a:ea typeface="+mj-ea"/>
                <a:cs typeface="+mj-cs"/>
              </a:defRPr>
            </a:lvl1pPr>
          </a:lstStyle>
          <a:p>
            <a:pPr>
              <a:lnSpc>
                <a:spcPct val="80000"/>
              </a:lnSpc>
            </a:pPr>
            <a:endParaRPr lang="en-US" sz="40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77719" y="3503707"/>
            <a:ext cx="4758889" cy="290291"/>
          </a:xfrm>
          <a:prstGeom prst="rect">
            <a:avLst/>
          </a:prstGeom>
        </p:spPr>
        <p:txBody>
          <a:bodyPr vert="horz" lIns="91438" tIns="45719" rIns="91438" bIns="45719"/>
          <a:lstStyle>
            <a:lvl1pPr marL="0" indent="0">
              <a:buNone/>
              <a:defRPr lang="en-US" sz="1100" smtClean="0">
                <a:solidFill>
                  <a:srgbClr val="E1E1E1"/>
                </a:solidFill>
              </a:defRPr>
            </a:lvl1pPr>
          </a:lstStyle>
          <a:p>
            <a:pPr lvl="0"/>
            <a:r>
              <a:rPr lang="fr-CA" dirty="0"/>
              <a:t>Date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77719" y="3763640"/>
            <a:ext cx="3835400" cy="563563"/>
          </a:xfrm>
          <a:prstGeom prst="rect">
            <a:avLst/>
          </a:prstGeom>
        </p:spPr>
        <p:txBody>
          <a:bodyPr vert="horz" lIns="91438" tIns="45719" rIns="91438" bIns="45719"/>
          <a:lstStyle>
            <a:lvl1pPr marL="0" marR="0" indent="0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200" b="0" i="0">
                <a:solidFill>
                  <a:srgbClr val="E1E1E1"/>
                </a:solidFill>
                <a:latin typeface="Calibri Light"/>
                <a:cs typeface="Calibri Light"/>
              </a:defRPr>
            </a:lvl1pPr>
          </a:lstStyle>
          <a:p>
            <a:pPr lvl="0"/>
            <a:r>
              <a:rPr lang="fr-CA" dirty="0"/>
              <a:t>Name of the </a:t>
            </a:r>
            <a:r>
              <a:rPr lang="fr-CA" dirty="0" err="1"/>
              <a:t>presenter</a:t>
            </a:r>
            <a:r>
              <a:rPr lang="fr-CA" dirty="0"/>
              <a:t>, </a:t>
            </a:r>
            <a:r>
              <a:rPr lang="fr-CA" dirty="0" err="1"/>
              <a:t>Title</a:t>
            </a:r>
            <a:endParaRPr lang="fr-CA" dirty="0"/>
          </a:p>
        </p:txBody>
      </p:sp>
      <p:sp>
        <p:nvSpPr>
          <p:cNvPr id="7" name="Title 4"/>
          <p:cNvSpPr txBox="1">
            <a:spLocks/>
          </p:cNvSpPr>
          <p:nvPr/>
        </p:nvSpPr>
        <p:spPr>
          <a:xfrm>
            <a:off x="374160" y="1718902"/>
            <a:ext cx="5664200" cy="1709853"/>
          </a:xfrm>
          <a:prstGeom prst="rect">
            <a:avLst/>
          </a:prstGeom>
        </p:spPr>
        <p:txBody>
          <a:bodyPr lIns="91438" tIns="45719" rIns="91438" bIns="45719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Calibri Light"/>
                <a:ea typeface="+mj-ea"/>
                <a:cs typeface="+mj-cs"/>
              </a:defRPr>
            </a:lvl1pPr>
          </a:lstStyle>
          <a:p>
            <a:pPr>
              <a:lnSpc>
                <a:spcPct val="80000"/>
              </a:lnSpc>
            </a:pPr>
            <a:endParaRPr lang="en-US" sz="4000" dirty="0"/>
          </a:p>
        </p:txBody>
      </p:sp>
      <p:sp>
        <p:nvSpPr>
          <p:cNvPr id="11" name="Title 4"/>
          <p:cNvSpPr txBox="1">
            <a:spLocks/>
          </p:cNvSpPr>
          <p:nvPr userDrawn="1"/>
        </p:nvSpPr>
        <p:spPr>
          <a:xfrm>
            <a:off x="377719" y="1715051"/>
            <a:ext cx="5664200" cy="1709853"/>
          </a:xfrm>
          <a:prstGeom prst="rect">
            <a:avLst/>
          </a:prstGeom>
        </p:spPr>
        <p:txBody>
          <a:bodyPr lIns="91438" tIns="45719" rIns="91438" bIns="45719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Calibri Light"/>
                <a:ea typeface="+mj-ea"/>
                <a:cs typeface="+mj-cs"/>
              </a:defRPr>
            </a:lvl1pPr>
          </a:lstStyle>
          <a:p>
            <a:pPr>
              <a:lnSpc>
                <a:spcPct val="80000"/>
              </a:lnSpc>
            </a:pPr>
            <a:endParaRPr lang="en-US" sz="4000" dirty="0"/>
          </a:p>
        </p:txBody>
      </p:sp>
      <p:sp>
        <p:nvSpPr>
          <p:cNvPr id="12" name="Title 4"/>
          <p:cNvSpPr txBox="1">
            <a:spLocks/>
          </p:cNvSpPr>
          <p:nvPr userDrawn="1"/>
        </p:nvSpPr>
        <p:spPr>
          <a:xfrm>
            <a:off x="374160" y="1718902"/>
            <a:ext cx="5664200" cy="1709853"/>
          </a:xfrm>
          <a:prstGeom prst="rect">
            <a:avLst/>
          </a:prstGeom>
        </p:spPr>
        <p:txBody>
          <a:bodyPr lIns="91438" tIns="45719" rIns="91438" bIns="45719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Calibri Light"/>
                <a:ea typeface="+mj-ea"/>
                <a:cs typeface="+mj-cs"/>
              </a:defRPr>
            </a:lvl1pPr>
          </a:lstStyle>
          <a:p>
            <a:pPr>
              <a:lnSpc>
                <a:spcPct val="80000"/>
              </a:lnSpc>
            </a:pP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977698812"/>
      </p:ext>
    </p:extLst>
  </p:cSld>
  <p:clrMapOvr>
    <a:masterClrMapping/>
  </p:clrMapOvr>
  <p:transition spd="slow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P-1000-cover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77719" y="3503707"/>
            <a:ext cx="4758889" cy="290291"/>
          </a:xfrm>
          <a:prstGeom prst="rect">
            <a:avLst/>
          </a:prstGeom>
        </p:spPr>
        <p:txBody>
          <a:bodyPr vert="horz" lIns="91438" tIns="45719" rIns="91438" bIns="45719"/>
          <a:lstStyle>
            <a:lvl1pPr marL="0" indent="0">
              <a:buNone/>
              <a:defRPr lang="en-US" sz="1100" smtClean="0">
                <a:solidFill>
                  <a:srgbClr val="E1E1E1"/>
                </a:solidFill>
              </a:defRPr>
            </a:lvl1pPr>
          </a:lstStyle>
          <a:p>
            <a:pPr lvl="0"/>
            <a:r>
              <a:rPr lang="fr-CA" dirty="0"/>
              <a:t>Date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77719" y="3763640"/>
            <a:ext cx="3835400" cy="563563"/>
          </a:xfrm>
          <a:prstGeom prst="rect">
            <a:avLst/>
          </a:prstGeom>
        </p:spPr>
        <p:txBody>
          <a:bodyPr vert="horz" lIns="91438" tIns="45719" rIns="91438" bIns="45719"/>
          <a:lstStyle>
            <a:lvl1pPr marL="0" marR="0" indent="0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200" b="0" i="0">
                <a:solidFill>
                  <a:srgbClr val="E1E1E1"/>
                </a:solidFill>
                <a:latin typeface="Calibri Light"/>
                <a:cs typeface="Calibri Light"/>
              </a:defRPr>
            </a:lvl1pPr>
          </a:lstStyle>
          <a:p>
            <a:pPr lvl="0"/>
            <a:r>
              <a:rPr lang="fr-CA" dirty="0"/>
              <a:t>Name of the </a:t>
            </a:r>
            <a:r>
              <a:rPr lang="fr-CA" dirty="0" err="1"/>
              <a:t>presenter</a:t>
            </a:r>
            <a:r>
              <a:rPr lang="fr-CA" dirty="0"/>
              <a:t>, </a:t>
            </a:r>
            <a:r>
              <a:rPr lang="fr-CA" dirty="0" err="1"/>
              <a:t>Title</a:t>
            </a:r>
            <a:endParaRPr lang="fr-CA" dirty="0"/>
          </a:p>
        </p:txBody>
      </p:sp>
      <p:sp>
        <p:nvSpPr>
          <p:cNvPr id="8" name="Title 4"/>
          <p:cNvSpPr txBox="1">
            <a:spLocks/>
          </p:cNvSpPr>
          <p:nvPr/>
        </p:nvSpPr>
        <p:spPr>
          <a:xfrm>
            <a:off x="377719" y="1715051"/>
            <a:ext cx="5664200" cy="1709853"/>
          </a:xfrm>
          <a:prstGeom prst="rect">
            <a:avLst/>
          </a:prstGeom>
        </p:spPr>
        <p:txBody>
          <a:bodyPr lIns="91438" tIns="45719" rIns="91438" bIns="45719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Calibri Light"/>
                <a:ea typeface="+mj-ea"/>
                <a:cs typeface="+mj-cs"/>
              </a:defRPr>
            </a:lvl1pPr>
          </a:lstStyle>
          <a:p>
            <a:pPr>
              <a:lnSpc>
                <a:spcPct val="80000"/>
              </a:lnSpc>
            </a:pPr>
            <a:endParaRPr lang="en-US" sz="4000" dirty="0"/>
          </a:p>
        </p:txBody>
      </p:sp>
      <p:sp>
        <p:nvSpPr>
          <p:cNvPr id="7" name="Title 4"/>
          <p:cNvSpPr txBox="1">
            <a:spLocks/>
          </p:cNvSpPr>
          <p:nvPr/>
        </p:nvSpPr>
        <p:spPr>
          <a:xfrm>
            <a:off x="374160" y="1718902"/>
            <a:ext cx="5664200" cy="1709853"/>
          </a:xfrm>
          <a:prstGeom prst="rect">
            <a:avLst/>
          </a:prstGeom>
        </p:spPr>
        <p:txBody>
          <a:bodyPr lIns="91438" tIns="45719" rIns="91438" bIns="45719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Calibri Light"/>
                <a:ea typeface="+mj-ea"/>
                <a:cs typeface="+mj-cs"/>
              </a:defRPr>
            </a:lvl1pPr>
          </a:lstStyle>
          <a:p>
            <a:pPr>
              <a:lnSpc>
                <a:spcPct val="80000"/>
              </a:lnSpc>
            </a:pPr>
            <a:endParaRPr lang="en-US" sz="4000" dirty="0"/>
          </a:p>
        </p:txBody>
      </p:sp>
      <p:sp>
        <p:nvSpPr>
          <p:cNvPr id="11" name="Title 4"/>
          <p:cNvSpPr txBox="1">
            <a:spLocks/>
          </p:cNvSpPr>
          <p:nvPr userDrawn="1"/>
        </p:nvSpPr>
        <p:spPr>
          <a:xfrm>
            <a:off x="377719" y="1715051"/>
            <a:ext cx="5664200" cy="1709853"/>
          </a:xfrm>
          <a:prstGeom prst="rect">
            <a:avLst/>
          </a:prstGeom>
        </p:spPr>
        <p:txBody>
          <a:bodyPr lIns="91438" tIns="45719" rIns="91438" bIns="45719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Calibri Light"/>
                <a:ea typeface="+mj-ea"/>
                <a:cs typeface="+mj-cs"/>
              </a:defRPr>
            </a:lvl1pPr>
          </a:lstStyle>
          <a:p>
            <a:pPr>
              <a:lnSpc>
                <a:spcPct val="80000"/>
              </a:lnSpc>
            </a:pPr>
            <a:endParaRPr lang="en-US" sz="4000" dirty="0"/>
          </a:p>
        </p:txBody>
      </p:sp>
      <p:sp>
        <p:nvSpPr>
          <p:cNvPr id="12" name="Title 4"/>
          <p:cNvSpPr txBox="1">
            <a:spLocks/>
          </p:cNvSpPr>
          <p:nvPr userDrawn="1"/>
        </p:nvSpPr>
        <p:spPr>
          <a:xfrm>
            <a:off x="374160" y="1718902"/>
            <a:ext cx="5664200" cy="1709853"/>
          </a:xfrm>
          <a:prstGeom prst="rect">
            <a:avLst/>
          </a:prstGeom>
        </p:spPr>
        <p:txBody>
          <a:bodyPr lIns="91438" tIns="45719" rIns="91438" bIns="45719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Calibri Light"/>
                <a:ea typeface="+mj-ea"/>
                <a:cs typeface="+mj-cs"/>
              </a:defRPr>
            </a:lvl1pPr>
          </a:lstStyle>
          <a:p>
            <a:pPr>
              <a:lnSpc>
                <a:spcPct val="80000"/>
              </a:lnSpc>
            </a:pP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737580212"/>
      </p:ext>
    </p:extLst>
  </p:cSld>
  <p:clrMapOvr>
    <a:masterClrMapping/>
  </p:clrMapOvr>
  <p:transition spd="slow">
    <p:wip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st-Station-cover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04286" y="1722244"/>
            <a:ext cx="5561617" cy="1697231"/>
          </a:xfrm>
          <a:prstGeom prst="rect">
            <a:avLst/>
          </a:prstGeom>
        </p:spPr>
        <p:txBody>
          <a:bodyPr lIns="91438" tIns="45719" rIns="91438" bIns="45719" anchor="ctr">
            <a:noAutofit/>
          </a:bodyPr>
          <a:lstStyle/>
          <a:p>
            <a:pPr algn="l">
              <a:lnSpc>
                <a:spcPct val="80000"/>
              </a:lnSpc>
            </a:pPr>
            <a:r>
              <a:rPr lang="fr-CA" sz="4000"/>
              <a:t>Click to edit Master title style</a:t>
            </a:r>
            <a:endParaRPr lang="en-US" sz="4000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401032" y="3715024"/>
            <a:ext cx="4378457" cy="711200"/>
          </a:xfrm>
          <a:prstGeom prst="rect">
            <a:avLst/>
          </a:prstGeom>
        </p:spPr>
        <p:txBody>
          <a:bodyPr vert="horz" lIns="91438" tIns="45719" rIns="91438" bIns="45719"/>
          <a:lstStyle>
            <a:lvl1pPr marL="0" marR="0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chemeClr val="tx2"/>
                </a:solidFill>
              </a:defRPr>
            </a:lvl1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9CA222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918273611"/>
      </p:ext>
    </p:extLst>
  </p:cSld>
  <p:clrMapOvr>
    <a:masterClrMapping/>
  </p:clrMapOvr>
  <p:transition spd="slow">
    <p:wip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chnical-Drawing-cover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92552" y="1728440"/>
            <a:ext cx="5183059" cy="1691035"/>
          </a:xfrm>
          <a:prstGeom prst="rect">
            <a:avLst/>
          </a:prstGeom>
        </p:spPr>
        <p:txBody>
          <a:bodyPr lIns="91438" tIns="45719" rIns="91438" bIns="45719" anchor="ctr">
            <a:noAutofit/>
          </a:bodyPr>
          <a:lstStyle/>
          <a:p>
            <a:pPr algn="l">
              <a:lnSpc>
                <a:spcPct val="80000"/>
              </a:lnSpc>
            </a:pPr>
            <a:r>
              <a:rPr lang="fr-CA" sz="4000"/>
              <a:t>Click to edit Master title style</a:t>
            </a:r>
            <a:endParaRPr lang="en-US" sz="4000" dirty="0"/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401032" y="3715024"/>
            <a:ext cx="4378457" cy="711200"/>
          </a:xfrm>
          <a:prstGeom prst="rect">
            <a:avLst/>
          </a:prstGeom>
        </p:spPr>
        <p:txBody>
          <a:bodyPr vert="horz" lIns="91438" tIns="45719" rIns="91438" bIns="45719"/>
          <a:lstStyle>
            <a:lvl1pPr marL="0" marR="0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9CA222"/>
                </a:solidFill>
              </a:defRPr>
            </a:lvl1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9CA222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4155710046"/>
      </p:ext>
    </p:extLst>
  </p:cSld>
  <p:clrMapOvr>
    <a:masterClrMapping/>
  </p:clrMapOvr>
  <p:transition spd="slow">
    <p:wip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Mission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8" name="Title 5"/>
          <p:cNvSpPr>
            <a:spLocks noGrp="1"/>
          </p:cNvSpPr>
          <p:nvPr>
            <p:ph type="title" hasCustomPrompt="1"/>
          </p:nvPr>
        </p:nvSpPr>
        <p:spPr>
          <a:xfrm>
            <a:off x="381000" y="205980"/>
            <a:ext cx="8200483" cy="481680"/>
          </a:xfrm>
          <a:prstGeom prst="rect">
            <a:avLst/>
          </a:prstGeom>
        </p:spPr>
        <p:txBody>
          <a:bodyPr lIns="91438" tIns="45719" rIns="91438" bIns="45719"/>
          <a:lstStyle>
            <a:lvl1pPr marL="0" marR="0" indent="0" algn="l" defTabSz="457189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dirty="0"/>
              <a:t>A</a:t>
            </a:r>
            <a:r>
              <a:rPr kumimoji="0" lang="en-US" sz="3000" b="0" i="0" u="none" strike="noStrike" kern="1200" cap="none" spc="0" normalizeH="0" baseline="0" noProof="0" dirty="0" err="1">
                <a:ln>
                  <a:noFill/>
                </a:ln>
                <a:solidFill>
                  <a:srgbClr val="E1E1E1"/>
                </a:solidFill>
                <a:effectLst/>
                <a:uLnTx/>
                <a:uFillTx/>
                <a:latin typeface="Calibri Light"/>
                <a:ea typeface="+mj-ea"/>
                <a:cs typeface="+mj-cs"/>
              </a:rPr>
              <a:t>Averna’s</a:t>
            </a: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E1E1E1"/>
                </a:solidFill>
                <a:effectLst/>
                <a:uLnTx/>
                <a:uFillTx/>
                <a:latin typeface="Calibri Light"/>
                <a:ea typeface="+mj-ea"/>
                <a:cs typeface="+mj-cs"/>
              </a:rPr>
              <a:t> Mission</a:t>
            </a:r>
            <a:r>
              <a:rPr lang="en-US" dirty="0" err="1"/>
              <a:t>verna’s</a:t>
            </a:r>
            <a:r>
              <a:rPr lang="en-US" dirty="0"/>
              <a:t> Mission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384702" y="1854197"/>
            <a:ext cx="6244698" cy="1600436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r>
              <a:rPr lang="en-US" sz="2000" dirty="0">
                <a:solidFill>
                  <a:srgbClr val="373F44"/>
                </a:solidFill>
              </a:rPr>
              <a:t>To become the world’s leading </a:t>
            </a:r>
            <a:r>
              <a:rPr lang="en-US" sz="2000" b="1" dirty="0">
                <a:solidFill>
                  <a:srgbClr val="373F44"/>
                </a:solidFill>
              </a:rPr>
              <a:t>product-quality </a:t>
            </a:r>
            <a:br>
              <a:rPr lang="en-US" sz="2000" b="1" dirty="0">
                <a:solidFill>
                  <a:srgbClr val="373F44"/>
                </a:solidFill>
              </a:rPr>
            </a:br>
            <a:r>
              <a:rPr lang="en-US" sz="2000" b="1" dirty="0">
                <a:solidFill>
                  <a:srgbClr val="373F44"/>
                </a:solidFill>
              </a:rPr>
              <a:t>partner</a:t>
            </a:r>
            <a:r>
              <a:rPr lang="en-US" sz="2000" dirty="0">
                <a:solidFill>
                  <a:srgbClr val="373F44"/>
                </a:solidFill>
              </a:rPr>
              <a:t> for high-tech organizations by </a:t>
            </a:r>
            <a:r>
              <a:rPr lang="en-US" sz="2000" b="1" dirty="0">
                <a:solidFill>
                  <a:srgbClr val="373F44"/>
                </a:solidFill>
              </a:rPr>
              <a:t>delivering innovative solutions </a:t>
            </a:r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 global support</a:t>
            </a:r>
            <a:r>
              <a:rPr lang="en-US" sz="2000" dirty="0">
                <a:solidFill>
                  <a:srgbClr val="373F44"/>
                </a:solidFill>
              </a:rPr>
              <a:t> across the </a:t>
            </a:r>
            <a:br>
              <a:rPr lang="en-US" sz="2000" dirty="0">
                <a:solidFill>
                  <a:srgbClr val="373F44"/>
                </a:solidFill>
              </a:rPr>
            </a:br>
            <a:r>
              <a:rPr lang="en-US" sz="2000" dirty="0">
                <a:solidFill>
                  <a:srgbClr val="373F44"/>
                </a:solidFill>
              </a:rPr>
              <a:t>entire </a:t>
            </a:r>
            <a:r>
              <a:rPr lang="en-US" sz="2000" b="1" dirty="0">
                <a:solidFill>
                  <a:srgbClr val="373F44"/>
                </a:solidFill>
              </a:rPr>
              <a:t>product lifecycle.</a:t>
            </a:r>
            <a:endParaRPr lang="en-US" sz="2000" dirty="0">
              <a:solidFill>
                <a:srgbClr val="373F44"/>
              </a:solidFill>
            </a:endParaRPr>
          </a:p>
          <a:p>
            <a:endParaRPr lang="en-US" dirty="0"/>
          </a:p>
        </p:txBody>
      </p:sp>
      <p:pic>
        <p:nvPicPr>
          <p:cNvPr id="10" name="Picture 9" descr="Lifecycle---Horizontal-vert.png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829"/>
          <a:stretch/>
        </p:blipFill>
        <p:spPr>
          <a:xfrm>
            <a:off x="410103" y="3239067"/>
            <a:ext cx="4437124" cy="44393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 userDrawn="1"/>
        </p:nvSpPr>
        <p:spPr>
          <a:xfrm>
            <a:off x="186268" y="3750733"/>
            <a:ext cx="965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E1E1E1"/>
                </a:solidFill>
              </a:rPr>
              <a:t>DESIGN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1507067" y="3750733"/>
            <a:ext cx="965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E1E1E1"/>
                </a:solidFill>
              </a:rPr>
              <a:t>NPI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2506129" y="3750733"/>
            <a:ext cx="1574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E1E1E1"/>
                </a:solidFill>
              </a:rPr>
              <a:t>PRODUCTION</a:t>
            </a:r>
          </a:p>
        </p:txBody>
      </p:sp>
      <p:sp>
        <p:nvSpPr>
          <p:cNvPr id="13" name="TextBox 12"/>
          <p:cNvSpPr txBox="1"/>
          <p:nvPr userDrawn="1"/>
        </p:nvSpPr>
        <p:spPr>
          <a:xfrm>
            <a:off x="3818463" y="3750733"/>
            <a:ext cx="1574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2"/>
                </a:solidFill>
              </a:rPr>
              <a:t>REPAIR</a:t>
            </a:r>
          </a:p>
        </p:txBody>
      </p:sp>
    </p:spTree>
    <p:extLst>
      <p:ext uri="{BB962C8B-B14F-4D97-AF65-F5344CB8AC3E}">
        <p14:creationId xmlns:p14="http://schemas.microsoft.com/office/powerpoint/2010/main" val="3994249569"/>
      </p:ext>
    </p:extLst>
  </p:cSld>
  <p:clrMapOvr>
    <a:masterClrMapping/>
  </p:clrMapOvr>
  <p:transition spd="slow">
    <p:wip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1883" y="1270182"/>
            <a:ext cx="8229600" cy="3394472"/>
          </a:xfrm>
          <a:prstGeom prst="rect">
            <a:avLst/>
          </a:prstGeom>
        </p:spPr>
        <p:txBody>
          <a:bodyPr lIns="91438" tIns="45719" rIns="91438" bIns="45719"/>
          <a:lstStyle>
            <a:lvl1pPr marL="0" indent="0">
              <a:buNone/>
              <a:defRPr sz="2000">
                <a:latin typeface="+mn-lt"/>
              </a:defRPr>
            </a:lvl1pPr>
            <a:lvl2pPr marL="800080" indent="-342892">
              <a:buFont typeface="Arial"/>
              <a:buChar char="•"/>
              <a:defRPr sz="1800"/>
            </a:lvl2pPr>
            <a:lvl3pPr>
              <a:defRPr sz="16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fr-CA" dirty="0"/>
              <a:t>Click to </a:t>
            </a:r>
            <a:r>
              <a:rPr lang="fr-CA" dirty="0" err="1"/>
              <a:t>edit</a:t>
            </a:r>
            <a:r>
              <a:rPr lang="fr-CA" dirty="0"/>
              <a:t> Master </a:t>
            </a:r>
            <a:r>
              <a:rPr lang="fr-CA" dirty="0" err="1"/>
              <a:t>text</a:t>
            </a:r>
            <a:r>
              <a:rPr lang="fr-CA" dirty="0"/>
              <a:t> styles</a:t>
            </a:r>
          </a:p>
          <a:p>
            <a:pPr lvl="1"/>
            <a:r>
              <a:rPr lang="fr-CA" dirty="0"/>
              <a:t>Second </a:t>
            </a:r>
            <a:r>
              <a:rPr lang="fr-CA" dirty="0" err="1"/>
              <a:t>level</a:t>
            </a:r>
            <a:endParaRPr lang="fr-CA" dirty="0"/>
          </a:p>
          <a:p>
            <a:pPr lvl="2"/>
            <a:r>
              <a:rPr lang="fr-CA" dirty="0" err="1"/>
              <a:t>Third</a:t>
            </a:r>
            <a:r>
              <a:rPr lang="fr-CA" dirty="0"/>
              <a:t> </a:t>
            </a:r>
            <a:r>
              <a:rPr lang="fr-CA" dirty="0" err="1"/>
              <a:t>level</a:t>
            </a:r>
            <a:endParaRPr lang="fr-CA" dirty="0"/>
          </a:p>
          <a:p>
            <a:pPr lvl="3"/>
            <a:r>
              <a:rPr lang="fr-CA" dirty="0" err="1"/>
              <a:t>Fourth</a:t>
            </a:r>
            <a:r>
              <a:rPr lang="fr-CA" dirty="0"/>
              <a:t> </a:t>
            </a:r>
            <a:r>
              <a:rPr lang="fr-CA" dirty="0" err="1"/>
              <a:t>level</a:t>
            </a:r>
            <a:endParaRPr lang="fr-CA" dirty="0"/>
          </a:p>
          <a:p>
            <a:pPr lvl="4"/>
            <a:r>
              <a:rPr lang="fr-CA" dirty="0" err="1"/>
              <a:t>Fifth</a:t>
            </a:r>
            <a:r>
              <a:rPr lang="fr-CA" dirty="0"/>
              <a:t> </a:t>
            </a:r>
            <a:r>
              <a:rPr lang="fr-CA" dirty="0" err="1"/>
              <a:t>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199" y="4767264"/>
            <a:ext cx="2231484" cy="273844"/>
          </a:xfrm>
          <a:prstGeom prst="rect">
            <a:avLst/>
          </a:prstGeom>
        </p:spPr>
        <p:txBody>
          <a:bodyPr lIns="91438" tIns="45719" rIns="91438" bIns="45719"/>
          <a:lstStyle>
            <a:lvl1pPr algn="r">
              <a:defRPr sz="1000">
                <a:solidFill>
                  <a:srgbClr val="CCCCCC"/>
                </a:solidFill>
              </a:defRPr>
            </a:lvl1pPr>
          </a:lstStyle>
          <a:p>
            <a:fld id="{F57A172F-6CCC-F141-919A-C4E10E24FB3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98970E6-883D-4F27-8CB1-373899DD1BA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30071"/>
          <a:stretch/>
        </p:blipFill>
        <p:spPr>
          <a:xfrm>
            <a:off x="0" y="0"/>
            <a:ext cx="9144000" cy="923275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2060652B-B4C1-4EA1-A3F1-9588C88B7B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883" y="205980"/>
            <a:ext cx="8229600" cy="481680"/>
          </a:xfrm>
          <a:prstGeom prst="rect">
            <a:avLst/>
          </a:prstGeom>
        </p:spPr>
        <p:txBody>
          <a:bodyPr lIns="91438" tIns="45719" rIns="91438" bIns="45719">
            <a:noAutofit/>
          </a:bodyPr>
          <a:lstStyle>
            <a:lvl1pPr>
              <a:defRPr sz="3000">
                <a:solidFill>
                  <a:srgbClr val="E1E1E1"/>
                </a:solidFill>
              </a:defRPr>
            </a:lvl1pPr>
          </a:lstStyle>
          <a:p>
            <a:r>
              <a:rPr lang="fr-CA" dirty="0"/>
              <a:t>Click to </a:t>
            </a:r>
            <a:r>
              <a:rPr lang="fr-CA" dirty="0" err="1"/>
              <a:t>edit</a:t>
            </a:r>
            <a:r>
              <a:rPr lang="fr-CA" dirty="0"/>
              <a:t> Master </a:t>
            </a:r>
            <a:r>
              <a:rPr lang="fr-CA" dirty="0" err="1"/>
              <a:t>title</a:t>
            </a:r>
            <a:r>
              <a:rPr lang="fr-CA" dirty="0"/>
              <a:t>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3844315"/>
      </p:ext>
    </p:extLst>
  </p:cSld>
  <p:clrMapOvr>
    <a:masterClrMapping/>
  </p:clrMapOvr>
  <p:transition spd="slow">
    <p:wip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andeau-contenu-Diagram-title-only-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1883" y="205980"/>
            <a:ext cx="8229600" cy="481680"/>
          </a:xfrm>
          <a:prstGeom prst="rect">
            <a:avLst/>
          </a:prstGeom>
        </p:spPr>
        <p:txBody>
          <a:bodyPr lIns="91438" tIns="45719" rIns="91438" bIns="45719">
            <a:noAutofit/>
          </a:bodyPr>
          <a:lstStyle>
            <a:lvl1pPr>
              <a:defRPr sz="3000">
                <a:solidFill>
                  <a:srgbClr val="E1E1E1"/>
                </a:solidFill>
              </a:defRPr>
            </a:lvl1pPr>
          </a:lstStyle>
          <a:p>
            <a:r>
              <a:rPr lang="fr-CA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0468" y="1200151"/>
            <a:ext cx="8229600" cy="3394472"/>
          </a:xfrm>
          <a:prstGeom prst="rect">
            <a:avLst/>
          </a:prstGeom>
        </p:spPr>
        <p:txBody>
          <a:bodyPr lIns="91438" tIns="45719" rIns="91438" bIns="45719"/>
          <a:lstStyle>
            <a:lvl1pPr marL="0" indent="0">
              <a:buNone/>
              <a:defRPr sz="2000">
                <a:latin typeface="+mn-lt"/>
              </a:defRPr>
            </a:lvl1pPr>
            <a:lvl2pPr marL="800080" indent="-342892">
              <a:buFont typeface="Arial"/>
              <a:buChar char="•"/>
              <a:defRPr sz="1800"/>
            </a:lvl2pPr>
            <a:lvl3pPr>
              <a:defRPr sz="16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fr-CA"/>
              <a:t>Click to edit Master text styles</a:t>
            </a:r>
          </a:p>
          <a:p>
            <a:pPr lvl="1"/>
            <a:r>
              <a:rPr lang="fr-CA"/>
              <a:t>Second level</a:t>
            </a:r>
          </a:p>
          <a:p>
            <a:pPr lvl="2"/>
            <a:r>
              <a:rPr lang="fr-CA"/>
              <a:t>Third level</a:t>
            </a:r>
          </a:p>
          <a:p>
            <a:pPr lvl="3"/>
            <a:r>
              <a:rPr lang="fr-CA"/>
              <a:t>Fourth level</a:t>
            </a:r>
          </a:p>
          <a:p>
            <a:pPr lvl="4"/>
            <a:r>
              <a:rPr lang="fr-CA"/>
              <a:t>Fifth level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199" y="4767264"/>
            <a:ext cx="2231484" cy="273844"/>
          </a:xfrm>
          <a:prstGeom prst="rect">
            <a:avLst/>
          </a:prstGeom>
        </p:spPr>
        <p:txBody>
          <a:bodyPr lIns="91438" tIns="45719" rIns="91438" bIns="45719"/>
          <a:lstStyle>
            <a:lvl1pPr algn="r">
              <a:defRPr sz="1000">
                <a:solidFill>
                  <a:srgbClr val="CCCCCC"/>
                </a:solidFill>
              </a:defRPr>
            </a:lvl1pPr>
          </a:lstStyle>
          <a:p>
            <a:fld id="{F57A172F-6CCC-F141-919A-C4E10E24FB3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 descr="Bandeau-contenu-Diagram-title-only-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363949"/>
      </p:ext>
    </p:extLst>
  </p:cSld>
  <p:clrMapOvr>
    <a:masterClrMapping/>
  </p:clrMapOvr>
  <p:transition spd="slow">
    <p:wip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0468" y="1641278"/>
            <a:ext cx="8229600" cy="3128967"/>
          </a:xfrm>
          <a:prstGeom prst="rect">
            <a:avLst/>
          </a:prstGeom>
        </p:spPr>
        <p:txBody>
          <a:bodyPr lIns="91438" tIns="45719" rIns="91438" bIns="45719"/>
          <a:lstStyle>
            <a:lvl1pPr marL="0" indent="0">
              <a:buNone/>
              <a:defRPr sz="2000">
                <a:latin typeface="+mn-lt"/>
              </a:defRPr>
            </a:lvl1pPr>
            <a:lvl2pPr marL="800080" indent="-342892">
              <a:buFont typeface="Arial"/>
              <a:buChar char="•"/>
              <a:defRPr sz="1800"/>
            </a:lvl2pPr>
            <a:lvl3pPr>
              <a:defRPr sz="16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fr-CA" dirty="0"/>
              <a:t>Click to </a:t>
            </a:r>
            <a:r>
              <a:rPr lang="fr-CA" dirty="0" err="1"/>
              <a:t>edit</a:t>
            </a:r>
            <a:r>
              <a:rPr lang="fr-CA" dirty="0"/>
              <a:t> Master </a:t>
            </a:r>
            <a:r>
              <a:rPr lang="fr-CA" dirty="0" err="1"/>
              <a:t>text</a:t>
            </a:r>
            <a:r>
              <a:rPr lang="fr-CA" dirty="0"/>
              <a:t> styles</a:t>
            </a:r>
          </a:p>
          <a:p>
            <a:pPr lvl="1"/>
            <a:r>
              <a:rPr lang="fr-CA" dirty="0"/>
              <a:t>Second </a:t>
            </a:r>
            <a:r>
              <a:rPr lang="fr-CA" dirty="0" err="1"/>
              <a:t>level</a:t>
            </a:r>
            <a:endParaRPr lang="fr-CA" dirty="0"/>
          </a:p>
          <a:p>
            <a:pPr lvl="2"/>
            <a:r>
              <a:rPr lang="fr-CA" dirty="0" err="1"/>
              <a:t>Third</a:t>
            </a:r>
            <a:r>
              <a:rPr lang="fr-CA" dirty="0"/>
              <a:t> </a:t>
            </a:r>
            <a:r>
              <a:rPr lang="fr-CA" dirty="0" err="1"/>
              <a:t>level</a:t>
            </a:r>
            <a:endParaRPr lang="fr-CA" dirty="0"/>
          </a:p>
          <a:p>
            <a:pPr lvl="3"/>
            <a:r>
              <a:rPr lang="fr-CA" dirty="0" err="1"/>
              <a:t>Fourth</a:t>
            </a:r>
            <a:r>
              <a:rPr lang="fr-CA" dirty="0"/>
              <a:t> </a:t>
            </a:r>
            <a:r>
              <a:rPr lang="fr-CA" dirty="0" err="1"/>
              <a:t>level</a:t>
            </a:r>
            <a:endParaRPr lang="fr-CA" dirty="0"/>
          </a:p>
          <a:p>
            <a:pPr lvl="4"/>
            <a:r>
              <a:rPr lang="fr-CA" dirty="0" err="1"/>
              <a:t>Fifth</a:t>
            </a:r>
            <a:r>
              <a:rPr lang="fr-CA" dirty="0"/>
              <a:t> </a:t>
            </a:r>
            <a:r>
              <a:rPr lang="fr-CA" dirty="0" err="1"/>
              <a:t>level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199" y="4767264"/>
            <a:ext cx="2231484" cy="273844"/>
          </a:xfrm>
          <a:prstGeom prst="rect">
            <a:avLst/>
          </a:prstGeom>
        </p:spPr>
        <p:txBody>
          <a:bodyPr lIns="91438" tIns="45719" rIns="91438" bIns="45719"/>
          <a:lstStyle>
            <a:lvl1pPr algn="r">
              <a:defRPr sz="1000">
                <a:solidFill>
                  <a:srgbClr val="CCCCCC"/>
                </a:solidFill>
              </a:defRPr>
            </a:lvl1pPr>
          </a:lstStyle>
          <a:p>
            <a:fld id="{F57A172F-6CCC-F141-919A-C4E10E24FB3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5050770-51BE-405B-B818-383D657D059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6875"/>
            <a:ext cx="9144000" cy="1317099"/>
          </a:xfrm>
          <a:prstGeom prst="rect">
            <a:avLst/>
          </a:prstGeom>
        </p:spPr>
      </p:pic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FA087A84-BB58-4382-A136-5083633AF14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67103" y="688854"/>
            <a:ext cx="7105122" cy="521611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pPr lvl="0"/>
            <a:r>
              <a:rPr lang="fr-CA"/>
              <a:t>Click to </a:t>
            </a:r>
            <a:r>
              <a:rPr lang="fr-CA" err="1"/>
              <a:t>edit</a:t>
            </a:r>
            <a:r>
              <a:rPr lang="fr-CA"/>
              <a:t> </a:t>
            </a:r>
            <a:r>
              <a:rPr lang="fr-CA" err="1"/>
              <a:t>subtitle</a:t>
            </a:r>
            <a:r>
              <a:rPr lang="fr-CA"/>
              <a:t> </a:t>
            </a:r>
            <a:r>
              <a:rPr lang="fr-CA" err="1"/>
              <a:t>text</a:t>
            </a:r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F6E0BE4-3C7A-418C-A60A-46BB6DEB4B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883" y="157855"/>
            <a:ext cx="8229600" cy="481680"/>
          </a:xfrm>
          <a:prstGeom prst="rect">
            <a:avLst/>
          </a:prstGeom>
        </p:spPr>
        <p:txBody>
          <a:bodyPr lIns="91438" tIns="45719" rIns="91438" bIns="45719">
            <a:noAutofit/>
          </a:bodyPr>
          <a:lstStyle>
            <a:lvl1pPr>
              <a:defRPr sz="3000">
                <a:solidFill>
                  <a:srgbClr val="E1E1E1"/>
                </a:solidFill>
              </a:defRPr>
            </a:lvl1pPr>
          </a:lstStyle>
          <a:p>
            <a:r>
              <a:rPr lang="fr-CA" dirty="0"/>
              <a:t>Click to </a:t>
            </a:r>
            <a:r>
              <a:rPr lang="fr-CA" dirty="0" err="1"/>
              <a:t>edit</a:t>
            </a:r>
            <a:r>
              <a:rPr lang="fr-CA" dirty="0"/>
              <a:t> Master </a:t>
            </a:r>
            <a:r>
              <a:rPr lang="fr-CA" dirty="0" err="1"/>
              <a:t>title</a:t>
            </a:r>
            <a:r>
              <a:rPr lang="fr-CA" dirty="0"/>
              <a:t>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3041939"/>
      </p:ext>
    </p:extLst>
  </p:cSld>
  <p:clrMapOvr>
    <a:masterClrMapping/>
  </p:clrMapOvr>
  <p:transition spd="slow">
    <p:wip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ndeau-contenu-Diagram-title&amp;subtitl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1883" y="205980"/>
            <a:ext cx="8229600" cy="481680"/>
          </a:xfrm>
          <a:prstGeom prst="rect">
            <a:avLst/>
          </a:prstGeom>
        </p:spPr>
        <p:txBody>
          <a:bodyPr lIns="91438" tIns="45719" rIns="91438" bIns="45719">
            <a:noAutofit/>
          </a:bodyPr>
          <a:lstStyle>
            <a:lvl1pPr>
              <a:defRPr sz="3000">
                <a:solidFill>
                  <a:srgbClr val="E1E1E1"/>
                </a:solidFill>
              </a:defRPr>
            </a:lvl1pPr>
          </a:lstStyle>
          <a:p>
            <a:r>
              <a:rPr lang="fr-CA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0468" y="1641278"/>
            <a:ext cx="8229600" cy="3128967"/>
          </a:xfrm>
          <a:prstGeom prst="rect">
            <a:avLst/>
          </a:prstGeom>
        </p:spPr>
        <p:txBody>
          <a:bodyPr lIns="91438" tIns="45719" rIns="91438" bIns="45719"/>
          <a:lstStyle>
            <a:lvl1pPr marL="0" indent="0">
              <a:buNone/>
              <a:defRPr sz="2000">
                <a:latin typeface="+mn-lt"/>
              </a:defRPr>
            </a:lvl1pPr>
            <a:lvl2pPr marL="800080" indent="-342892">
              <a:buFont typeface="Arial"/>
              <a:buChar char="•"/>
              <a:defRPr sz="1800"/>
            </a:lvl2pPr>
            <a:lvl3pPr>
              <a:defRPr sz="16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fr-CA"/>
              <a:t>Click to edit Master text styles</a:t>
            </a:r>
          </a:p>
          <a:p>
            <a:pPr lvl="1"/>
            <a:r>
              <a:rPr lang="fr-CA"/>
              <a:t>Second level</a:t>
            </a:r>
          </a:p>
          <a:p>
            <a:pPr lvl="2"/>
            <a:r>
              <a:rPr lang="fr-CA"/>
              <a:t>Third level</a:t>
            </a:r>
          </a:p>
          <a:p>
            <a:pPr lvl="3"/>
            <a:r>
              <a:rPr lang="fr-CA"/>
              <a:t>Fourth level</a:t>
            </a:r>
          </a:p>
          <a:p>
            <a:pPr lvl="4"/>
            <a:r>
              <a:rPr lang="fr-CA"/>
              <a:t>Fifth level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199" y="4767264"/>
            <a:ext cx="2231484" cy="273844"/>
          </a:xfrm>
          <a:prstGeom prst="rect">
            <a:avLst/>
          </a:prstGeom>
        </p:spPr>
        <p:txBody>
          <a:bodyPr lIns="91438" tIns="45719" rIns="91438" bIns="45719"/>
          <a:lstStyle>
            <a:lvl1pPr algn="r">
              <a:defRPr sz="1000">
                <a:solidFill>
                  <a:srgbClr val="CCCCCC"/>
                </a:solidFill>
              </a:defRPr>
            </a:lvl1pPr>
          </a:lstStyle>
          <a:p>
            <a:fld id="{F57A172F-6CCC-F141-919A-C4E10E24FB3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367103" y="853855"/>
            <a:ext cx="7105122" cy="521611"/>
          </a:xfrm>
          <a:prstGeom prst="rect">
            <a:avLst/>
          </a:prstGeom>
        </p:spPr>
        <p:txBody>
          <a:bodyPr vert="horz" lIns="91438" tIns="45719" rIns="91438" bIns="45719" anchor="ctr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fr-CA" dirty="0"/>
              <a:t>Click to </a:t>
            </a:r>
            <a:r>
              <a:rPr lang="fr-CA" dirty="0" err="1"/>
              <a:t>edit</a:t>
            </a:r>
            <a:r>
              <a:rPr lang="fr-CA" dirty="0"/>
              <a:t> </a:t>
            </a:r>
            <a:r>
              <a:rPr lang="fr-CA" dirty="0" err="1"/>
              <a:t>subtitle</a:t>
            </a:r>
            <a:r>
              <a:rPr lang="fr-CA" dirty="0"/>
              <a:t> </a:t>
            </a:r>
            <a:r>
              <a:rPr lang="fr-CA" dirty="0" err="1"/>
              <a:t>text</a:t>
            </a:r>
            <a:endParaRPr lang="en-US" dirty="0"/>
          </a:p>
        </p:txBody>
      </p:sp>
      <p:pic>
        <p:nvPicPr>
          <p:cNvPr id="9" name="Picture 8" descr="Bandeau-contenu-Diagram-title&amp;subtitle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971940"/>
      </p:ext>
    </p:extLst>
  </p:cSld>
  <p:clrMapOvr>
    <a:masterClrMapping/>
  </p:clrMapOvr>
  <p:transition spd="slow">
    <p:wip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andeau-contenu-title&amp;subtitle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1883" y="205980"/>
            <a:ext cx="8229600" cy="481680"/>
          </a:xfrm>
          <a:prstGeom prst="rect">
            <a:avLst/>
          </a:prstGeom>
        </p:spPr>
        <p:txBody>
          <a:bodyPr lIns="91438" tIns="45719" rIns="91438" bIns="45719">
            <a:noAutofit/>
          </a:bodyPr>
          <a:lstStyle>
            <a:lvl1pPr>
              <a:defRPr sz="3000">
                <a:solidFill>
                  <a:srgbClr val="E1E1E1"/>
                </a:solidFill>
              </a:defRPr>
            </a:lvl1pPr>
          </a:lstStyle>
          <a:p>
            <a:r>
              <a:rPr lang="fr-CA" dirty="0"/>
              <a:t>Click to </a:t>
            </a:r>
            <a:r>
              <a:rPr lang="fr-CA" dirty="0" err="1"/>
              <a:t>edit</a:t>
            </a:r>
            <a:r>
              <a:rPr lang="fr-CA" dirty="0"/>
              <a:t> Master </a:t>
            </a:r>
            <a:r>
              <a:rPr lang="fr-CA" dirty="0" err="1"/>
              <a:t>title</a:t>
            </a:r>
            <a:r>
              <a:rPr lang="fr-CA" dirty="0"/>
              <a:t>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0468" y="1641278"/>
            <a:ext cx="8229600" cy="3128967"/>
          </a:xfrm>
          <a:prstGeom prst="rect">
            <a:avLst/>
          </a:prstGeom>
        </p:spPr>
        <p:txBody>
          <a:bodyPr lIns="91438" tIns="45719" rIns="91438" bIns="45719"/>
          <a:lstStyle>
            <a:lvl1pPr marL="0" indent="0">
              <a:buNone/>
              <a:defRPr sz="2000">
                <a:latin typeface="+mn-lt"/>
              </a:defRPr>
            </a:lvl1pPr>
            <a:lvl2pPr marL="800080" indent="-342892">
              <a:buFont typeface="Arial"/>
              <a:buChar char="•"/>
              <a:defRPr sz="1800"/>
            </a:lvl2pPr>
            <a:lvl3pPr>
              <a:defRPr sz="16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fr-CA" dirty="0"/>
              <a:t>Click to </a:t>
            </a:r>
            <a:r>
              <a:rPr lang="fr-CA" dirty="0" err="1"/>
              <a:t>edit</a:t>
            </a:r>
            <a:r>
              <a:rPr lang="fr-CA" dirty="0"/>
              <a:t> Master </a:t>
            </a:r>
            <a:r>
              <a:rPr lang="fr-CA" dirty="0" err="1"/>
              <a:t>text</a:t>
            </a:r>
            <a:r>
              <a:rPr lang="fr-CA" dirty="0"/>
              <a:t> styles</a:t>
            </a:r>
          </a:p>
          <a:p>
            <a:pPr lvl="1"/>
            <a:r>
              <a:rPr lang="fr-CA" dirty="0"/>
              <a:t>Second </a:t>
            </a:r>
            <a:r>
              <a:rPr lang="fr-CA" dirty="0" err="1"/>
              <a:t>level</a:t>
            </a:r>
            <a:endParaRPr lang="fr-CA" dirty="0"/>
          </a:p>
          <a:p>
            <a:pPr lvl="2"/>
            <a:r>
              <a:rPr lang="fr-CA" dirty="0" err="1"/>
              <a:t>Third</a:t>
            </a:r>
            <a:r>
              <a:rPr lang="fr-CA" dirty="0"/>
              <a:t> </a:t>
            </a:r>
            <a:r>
              <a:rPr lang="fr-CA" dirty="0" err="1"/>
              <a:t>level</a:t>
            </a:r>
            <a:endParaRPr lang="fr-CA" dirty="0"/>
          </a:p>
          <a:p>
            <a:pPr lvl="3"/>
            <a:r>
              <a:rPr lang="fr-CA" dirty="0" err="1"/>
              <a:t>Fourth</a:t>
            </a:r>
            <a:r>
              <a:rPr lang="fr-CA" dirty="0"/>
              <a:t> </a:t>
            </a:r>
            <a:r>
              <a:rPr lang="fr-CA" dirty="0" err="1"/>
              <a:t>level</a:t>
            </a:r>
            <a:endParaRPr lang="fr-CA" dirty="0"/>
          </a:p>
          <a:p>
            <a:pPr lvl="4"/>
            <a:r>
              <a:rPr lang="fr-CA" dirty="0" err="1"/>
              <a:t>Fifth</a:t>
            </a:r>
            <a:r>
              <a:rPr lang="fr-CA" dirty="0"/>
              <a:t> </a:t>
            </a:r>
            <a:r>
              <a:rPr lang="fr-CA" dirty="0" err="1"/>
              <a:t>level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199" y="4767264"/>
            <a:ext cx="2231484" cy="273844"/>
          </a:xfrm>
          <a:prstGeom prst="rect">
            <a:avLst/>
          </a:prstGeom>
        </p:spPr>
        <p:txBody>
          <a:bodyPr lIns="91438" tIns="45719" rIns="91438" bIns="45719"/>
          <a:lstStyle>
            <a:lvl1pPr algn="r">
              <a:defRPr sz="1000">
                <a:solidFill>
                  <a:srgbClr val="CCCCCC"/>
                </a:solidFill>
              </a:defRPr>
            </a:lvl1pPr>
          </a:lstStyle>
          <a:p>
            <a:fld id="{F57A172F-6CCC-F141-919A-C4E10E24FB3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367103" y="853855"/>
            <a:ext cx="7105122" cy="521611"/>
          </a:xfrm>
          <a:prstGeom prst="rect">
            <a:avLst/>
          </a:prstGeom>
        </p:spPr>
        <p:txBody>
          <a:bodyPr vert="horz" lIns="91438" tIns="45719" rIns="91438" bIns="45719" anchor="ctr"/>
          <a:lstStyle>
            <a:lvl1pPr marL="0" indent="0">
              <a:buNone/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fr-CA" dirty="0"/>
              <a:t>Click to </a:t>
            </a:r>
            <a:r>
              <a:rPr lang="fr-CA" dirty="0" err="1"/>
              <a:t>edit</a:t>
            </a:r>
            <a:r>
              <a:rPr lang="fr-CA" dirty="0"/>
              <a:t> </a:t>
            </a:r>
            <a:r>
              <a:rPr lang="fr-CA" dirty="0" err="1"/>
              <a:t>subtitle</a:t>
            </a:r>
            <a:r>
              <a:rPr lang="fr-CA" dirty="0"/>
              <a:t> </a:t>
            </a:r>
            <a:r>
              <a:rPr lang="fr-CA" dirty="0" err="1"/>
              <a:t>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3041939"/>
      </p:ext>
    </p:extLst>
  </p:cSld>
  <p:clrMapOvr>
    <a:masterClrMapping/>
  </p:clrMapOvr>
  <p:transition spd="slow">
    <p:wip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ndeau-contenu-Diagram-title&amp;subtitle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1883" y="205980"/>
            <a:ext cx="8229600" cy="481680"/>
          </a:xfrm>
          <a:prstGeom prst="rect">
            <a:avLst/>
          </a:prstGeom>
        </p:spPr>
        <p:txBody>
          <a:bodyPr lIns="91438" tIns="45719" rIns="91438" bIns="45719">
            <a:noAutofit/>
          </a:bodyPr>
          <a:lstStyle>
            <a:lvl1pPr>
              <a:defRPr sz="3000">
                <a:solidFill>
                  <a:srgbClr val="E1E1E1"/>
                </a:solidFill>
              </a:defRPr>
            </a:lvl1pPr>
          </a:lstStyle>
          <a:p>
            <a:r>
              <a:rPr lang="fr-CA" dirty="0"/>
              <a:t>Click to </a:t>
            </a:r>
            <a:r>
              <a:rPr lang="fr-CA" dirty="0" err="1"/>
              <a:t>edit</a:t>
            </a:r>
            <a:r>
              <a:rPr lang="fr-CA" dirty="0"/>
              <a:t> Master </a:t>
            </a:r>
            <a:r>
              <a:rPr lang="fr-CA" dirty="0" err="1"/>
              <a:t>title</a:t>
            </a:r>
            <a:r>
              <a:rPr lang="fr-CA" dirty="0"/>
              <a:t>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0468" y="1641278"/>
            <a:ext cx="8229600" cy="3128967"/>
          </a:xfrm>
          <a:prstGeom prst="rect">
            <a:avLst/>
          </a:prstGeom>
        </p:spPr>
        <p:txBody>
          <a:bodyPr lIns="91438" tIns="45719" rIns="91438" bIns="45719"/>
          <a:lstStyle>
            <a:lvl1pPr marL="0" indent="0">
              <a:buNone/>
              <a:defRPr sz="2000">
                <a:latin typeface="+mn-lt"/>
              </a:defRPr>
            </a:lvl1pPr>
            <a:lvl2pPr marL="800080" indent="-342892">
              <a:buFont typeface="Arial"/>
              <a:buChar char="•"/>
              <a:defRPr sz="1800"/>
            </a:lvl2pPr>
            <a:lvl3pPr>
              <a:defRPr sz="16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fr-CA" dirty="0"/>
              <a:t>Click to </a:t>
            </a:r>
            <a:r>
              <a:rPr lang="fr-CA" dirty="0" err="1"/>
              <a:t>edit</a:t>
            </a:r>
            <a:r>
              <a:rPr lang="fr-CA" dirty="0"/>
              <a:t> Master </a:t>
            </a:r>
            <a:r>
              <a:rPr lang="fr-CA" dirty="0" err="1"/>
              <a:t>text</a:t>
            </a:r>
            <a:r>
              <a:rPr lang="fr-CA" dirty="0"/>
              <a:t> styles</a:t>
            </a:r>
          </a:p>
          <a:p>
            <a:pPr lvl="1"/>
            <a:r>
              <a:rPr lang="fr-CA" dirty="0"/>
              <a:t>Second </a:t>
            </a:r>
            <a:r>
              <a:rPr lang="fr-CA" dirty="0" err="1"/>
              <a:t>level</a:t>
            </a:r>
            <a:endParaRPr lang="fr-CA" dirty="0"/>
          </a:p>
          <a:p>
            <a:pPr lvl="2"/>
            <a:r>
              <a:rPr lang="fr-CA" dirty="0" err="1"/>
              <a:t>Third</a:t>
            </a:r>
            <a:r>
              <a:rPr lang="fr-CA" dirty="0"/>
              <a:t> </a:t>
            </a:r>
            <a:r>
              <a:rPr lang="fr-CA" dirty="0" err="1"/>
              <a:t>level</a:t>
            </a:r>
            <a:endParaRPr lang="fr-CA" dirty="0"/>
          </a:p>
          <a:p>
            <a:pPr lvl="3"/>
            <a:r>
              <a:rPr lang="fr-CA" dirty="0" err="1"/>
              <a:t>Fourth</a:t>
            </a:r>
            <a:r>
              <a:rPr lang="fr-CA" dirty="0"/>
              <a:t> </a:t>
            </a:r>
            <a:r>
              <a:rPr lang="fr-CA" dirty="0" err="1"/>
              <a:t>level</a:t>
            </a:r>
            <a:endParaRPr lang="fr-CA" dirty="0"/>
          </a:p>
          <a:p>
            <a:pPr lvl="4"/>
            <a:r>
              <a:rPr lang="fr-CA" dirty="0" err="1"/>
              <a:t>Fifth</a:t>
            </a:r>
            <a:r>
              <a:rPr lang="fr-CA" dirty="0"/>
              <a:t> </a:t>
            </a:r>
            <a:r>
              <a:rPr lang="fr-CA" dirty="0" err="1"/>
              <a:t>level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199" y="4767264"/>
            <a:ext cx="2231484" cy="273844"/>
          </a:xfrm>
          <a:prstGeom prst="rect">
            <a:avLst/>
          </a:prstGeom>
        </p:spPr>
        <p:txBody>
          <a:bodyPr lIns="91438" tIns="45719" rIns="91438" bIns="45719"/>
          <a:lstStyle>
            <a:lvl1pPr algn="r">
              <a:defRPr sz="1000">
                <a:solidFill>
                  <a:srgbClr val="CCCCCC"/>
                </a:solidFill>
              </a:defRPr>
            </a:lvl1pPr>
          </a:lstStyle>
          <a:p>
            <a:fld id="{F57A172F-6CCC-F141-919A-C4E10E24FB3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367103" y="853855"/>
            <a:ext cx="7105122" cy="521611"/>
          </a:xfrm>
          <a:prstGeom prst="rect">
            <a:avLst/>
          </a:prstGeom>
        </p:spPr>
        <p:txBody>
          <a:bodyPr vert="horz" lIns="91438" tIns="45719" rIns="91438" bIns="45719" anchor="ctr"/>
          <a:lstStyle>
            <a:lvl1pPr marL="0" indent="0">
              <a:buNone/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fr-CA" dirty="0"/>
              <a:t>Click to </a:t>
            </a:r>
            <a:r>
              <a:rPr lang="fr-CA" dirty="0" err="1"/>
              <a:t>edit</a:t>
            </a:r>
            <a:r>
              <a:rPr lang="fr-CA" dirty="0"/>
              <a:t> </a:t>
            </a:r>
            <a:r>
              <a:rPr lang="fr-CA" dirty="0" err="1"/>
              <a:t>subtitle</a:t>
            </a:r>
            <a:r>
              <a:rPr lang="fr-CA" dirty="0"/>
              <a:t> </a:t>
            </a:r>
            <a:r>
              <a:rPr lang="fr-CA" dirty="0" err="1"/>
              <a:t>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9971940"/>
      </p:ext>
    </p:extLst>
  </p:cSld>
  <p:clrMapOvr>
    <a:masterClrMapping/>
  </p:clrMapOvr>
  <p:transition spd="slow">
    <p:wip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eople-Business-quote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6423026" y="515939"/>
            <a:ext cx="2451100" cy="4127500"/>
          </a:xfrm>
          <a:prstGeom prst="rect">
            <a:avLst/>
          </a:prstGeom>
        </p:spPr>
        <p:txBody>
          <a:bodyPr vert="horz" lIns="91438" tIns="45719" rIns="91438" bIns="45719" anchor="ctr"/>
          <a:lstStyle>
            <a:lvl1pPr marL="0" indent="0">
              <a:lnSpc>
                <a:spcPct val="150000"/>
              </a:lnSpc>
              <a:buNone/>
              <a:defRPr sz="2000">
                <a:solidFill>
                  <a:schemeClr val="accent5"/>
                </a:solidFill>
              </a:defRPr>
            </a:lvl1pPr>
            <a:lvl2pPr marL="457189" indent="0">
              <a:buNone/>
              <a:defRPr sz="1800">
                <a:solidFill>
                  <a:schemeClr val="tx1"/>
                </a:solidFill>
              </a:defRPr>
            </a:lvl2pPr>
            <a:lvl3pPr marL="914378" indent="0">
              <a:buNone/>
              <a:defRPr sz="1800">
                <a:solidFill>
                  <a:schemeClr val="tx1"/>
                </a:solidFill>
              </a:defRPr>
            </a:lvl3pPr>
            <a:lvl4pPr marL="1371566" indent="0">
              <a:buNone/>
              <a:defRPr sz="1800">
                <a:solidFill>
                  <a:schemeClr val="tx1"/>
                </a:solidFill>
              </a:defRPr>
            </a:lvl4pPr>
            <a:lvl5pPr marL="1828754" indent="0">
              <a:buNone/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fr-CA" dirty="0"/>
              <a:t>Our experts have extensive </a:t>
            </a:r>
            <a:r>
              <a:rPr lang="fr-CA" dirty="0" err="1"/>
              <a:t>domain</a:t>
            </a:r>
            <a:r>
              <a:rPr lang="fr-CA" dirty="0"/>
              <a:t> know-how, multi </a:t>
            </a:r>
            <a:r>
              <a:rPr lang="fr-CA" dirty="0" err="1"/>
              <a:t>industry</a:t>
            </a:r>
            <a:r>
              <a:rPr lang="fr-CA" dirty="0"/>
              <a:t> </a:t>
            </a:r>
            <a:r>
              <a:rPr lang="fr-CA" dirty="0" err="1"/>
              <a:t>experience</a:t>
            </a:r>
            <a:r>
              <a:rPr lang="fr-CA" dirty="0"/>
              <a:t> and </a:t>
            </a:r>
            <a:r>
              <a:rPr lang="fr-CA" dirty="0" err="1"/>
              <a:t>key</a:t>
            </a:r>
            <a:r>
              <a:rPr lang="fr-CA" dirty="0"/>
              <a:t> </a:t>
            </a:r>
            <a:r>
              <a:rPr lang="fr-CA" dirty="0" err="1"/>
              <a:t>technology</a:t>
            </a:r>
            <a:r>
              <a:rPr lang="fr-CA" dirty="0"/>
              <a:t> certifications.</a:t>
            </a:r>
          </a:p>
        </p:txBody>
      </p:sp>
    </p:spTree>
    <p:extLst>
      <p:ext uri="{BB962C8B-B14F-4D97-AF65-F5344CB8AC3E}">
        <p14:creationId xmlns:p14="http://schemas.microsoft.com/office/powerpoint/2010/main" val="1352547483"/>
      </p:ext>
    </p:extLst>
  </p:cSld>
  <p:clrMapOvr>
    <a:masterClrMapping/>
  </p:clrMapOvr>
  <p:transition spd="slow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Jupiter-310-cover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8" name="Title 4"/>
          <p:cNvSpPr txBox="1">
            <a:spLocks/>
          </p:cNvSpPr>
          <p:nvPr/>
        </p:nvSpPr>
        <p:spPr>
          <a:xfrm>
            <a:off x="377719" y="1715051"/>
            <a:ext cx="5664200" cy="1709853"/>
          </a:xfrm>
          <a:prstGeom prst="rect">
            <a:avLst/>
          </a:prstGeom>
        </p:spPr>
        <p:txBody>
          <a:bodyPr lIns="91438" tIns="45719" rIns="91438" bIns="45719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Calibri Light"/>
                <a:ea typeface="+mj-ea"/>
                <a:cs typeface="+mj-cs"/>
              </a:defRPr>
            </a:lvl1pPr>
          </a:lstStyle>
          <a:p>
            <a:pPr algn="l">
              <a:lnSpc>
                <a:spcPct val="80000"/>
              </a:lnSpc>
            </a:pPr>
            <a:endParaRPr lang="en-US" sz="40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77719" y="3503707"/>
            <a:ext cx="4758889" cy="290291"/>
          </a:xfrm>
          <a:prstGeom prst="rect">
            <a:avLst/>
          </a:prstGeom>
        </p:spPr>
        <p:txBody>
          <a:bodyPr vert="horz" lIns="91438" tIns="45719" rIns="91438" bIns="45719"/>
          <a:lstStyle>
            <a:lvl1pPr marL="0" indent="0">
              <a:buNone/>
              <a:defRPr lang="en-US" sz="1100" smtClean="0">
                <a:solidFill>
                  <a:srgbClr val="E1E1E1"/>
                </a:solidFill>
              </a:defRPr>
            </a:lvl1pPr>
          </a:lstStyle>
          <a:p>
            <a:pPr lvl="0"/>
            <a:r>
              <a:rPr lang="fr-CA" dirty="0"/>
              <a:t>Date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77719" y="3763640"/>
            <a:ext cx="3835400" cy="563563"/>
          </a:xfrm>
          <a:prstGeom prst="rect">
            <a:avLst/>
          </a:prstGeom>
        </p:spPr>
        <p:txBody>
          <a:bodyPr vert="horz" lIns="91438" tIns="45719" rIns="91438" bIns="45719"/>
          <a:lstStyle>
            <a:lvl1pPr marL="0" marR="0" indent="0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200" b="0" i="0">
                <a:solidFill>
                  <a:srgbClr val="E1E1E1"/>
                </a:solidFill>
                <a:latin typeface="Calibri Light"/>
                <a:cs typeface="Calibri Light"/>
              </a:defRPr>
            </a:lvl1pPr>
          </a:lstStyle>
          <a:p>
            <a:pPr lvl="0"/>
            <a:r>
              <a:rPr lang="fr-CA" dirty="0"/>
              <a:t>Name of the </a:t>
            </a:r>
            <a:r>
              <a:rPr lang="fr-CA" dirty="0" err="1"/>
              <a:t>presenter</a:t>
            </a:r>
            <a:r>
              <a:rPr lang="fr-CA" dirty="0"/>
              <a:t>, </a:t>
            </a:r>
            <a:r>
              <a:rPr lang="fr-CA" dirty="0" err="1"/>
              <a:t>Title</a:t>
            </a:r>
            <a:endParaRPr lang="fr-CA" dirty="0"/>
          </a:p>
        </p:txBody>
      </p:sp>
      <p:sp>
        <p:nvSpPr>
          <p:cNvPr id="7" name="Title 4"/>
          <p:cNvSpPr txBox="1">
            <a:spLocks/>
          </p:cNvSpPr>
          <p:nvPr/>
        </p:nvSpPr>
        <p:spPr>
          <a:xfrm>
            <a:off x="374160" y="1718902"/>
            <a:ext cx="5664200" cy="1709853"/>
          </a:xfrm>
          <a:prstGeom prst="rect">
            <a:avLst/>
          </a:prstGeom>
        </p:spPr>
        <p:txBody>
          <a:bodyPr lIns="91438" tIns="45719" rIns="91438" bIns="45719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Calibri Light"/>
                <a:ea typeface="+mj-ea"/>
                <a:cs typeface="+mj-cs"/>
              </a:defRPr>
            </a:lvl1pPr>
          </a:lstStyle>
          <a:p>
            <a:pPr>
              <a:lnSpc>
                <a:spcPct val="80000"/>
              </a:lnSpc>
            </a:pPr>
            <a:endParaRPr lang="en-US" sz="4000" dirty="0"/>
          </a:p>
        </p:txBody>
      </p:sp>
      <p:sp>
        <p:nvSpPr>
          <p:cNvPr id="9" name="Title 4"/>
          <p:cNvSpPr txBox="1">
            <a:spLocks/>
          </p:cNvSpPr>
          <p:nvPr/>
        </p:nvSpPr>
        <p:spPr>
          <a:xfrm>
            <a:off x="392881" y="1707898"/>
            <a:ext cx="5664200" cy="1709853"/>
          </a:xfrm>
          <a:prstGeom prst="rect">
            <a:avLst/>
          </a:prstGeom>
        </p:spPr>
        <p:txBody>
          <a:bodyPr lIns="91438" tIns="45719" rIns="91438" bIns="45719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Calibri Light"/>
                <a:ea typeface="+mj-ea"/>
                <a:cs typeface="+mj-cs"/>
              </a:defRPr>
            </a:lvl1pPr>
          </a:lstStyle>
          <a:p>
            <a:pPr>
              <a:lnSpc>
                <a:spcPct val="80000"/>
              </a:lnSpc>
            </a:pPr>
            <a:endParaRPr lang="en-US" sz="4000" dirty="0"/>
          </a:p>
        </p:txBody>
      </p:sp>
      <p:sp>
        <p:nvSpPr>
          <p:cNvPr id="12" name="Title 4"/>
          <p:cNvSpPr txBox="1">
            <a:spLocks/>
          </p:cNvSpPr>
          <p:nvPr userDrawn="1"/>
        </p:nvSpPr>
        <p:spPr>
          <a:xfrm>
            <a:off x="377719" y="1715051"/>
            <a:ext cx="5664200" cy="1709853"/>
          </a:xfrm>
          <a:prstGeom prst="rect">
            <a:avLst/>
          </a:prstGeom>
        </p:spPr>
        <p:txBody>
          <a:bodyPr lIns="91438" tIns="45719" rIns="91438" bIns="45719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Calibri Light"/>
                <a:ea typeface="+mj-ea"/>
                <a:cs typeface="+mj-cs"/>
              </a:defRPr>
            </a:lvl1pPr>
          </a:lstStyle>
          <a:p>
            <a:pPr algn="l">
              <a:lnSpc>
                <a:spcPct val="80000"/>
              </a:lnSpc>
            </a:pPr>
            <a:endParaRPr lang="en-US" sz="4000" dirty="0"/>
          </a:p>
        </p:txBody>
      </p:sp>
      <p:sp>
        <p:nvSpPr>
          <p:cNvPr id="13" name="Title 4"/>
          <p:cNvSpPr txBox="1">
            <a:spLocks/>
          </p:cNvSpPr>
          <p:nvPr userDrawn="1"/>
        </p:nvSpPr>
        <p:spPr>
          <a:xfrm>
            <a:off x="374160" y="1718902"/>
            <a:ext cx="5664200" cy="1709853"/>
          </a:xfrm>
          <a:prstGeom prst="rect">
            <a:avLst/>
          </a:prstGeom>
        </p:spPr>
        <p:txBody>
          <a:bodyPr lIns="91438" tIns="45719" rIns="91438" bIns="45719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Calibri Light"/>
                <a:ea typeface="+mj-ea"/>
                <a:cs typeface="+mj-cs"/>
              </a:defRPr>
            </a:lvl1pPr>
          </a:lstStyle>
          <a:p>
            <a:pPr>
              <a:lnSpc>
                <a:spcPct val="80000"/>
              </a:lnSpc>
            </a:pPr>
            <a:endParaRPr lang="en-US" sz="4000" dirty="0"/>
          </a:p>
        </p:txBody>
      </p:sp>
      <p:sp>
        <p:nvSpPr>
          <p:cNvPr id="14" name="Title 4"/>
          <p:cNvSpPr txBox="1">
            <a:spLocks/>
          </p:cNvSpPr>
          <p:nvPr userDrawn="1"/>
        </p:nvSpPr>
        <p:spPr>
          <a:xfrm>
            <a:off x="392881" y="1707898"/>
            <a:ext cx="5664200" cy="1709853"/>
          </a:xfrm>
          <a:prstGeom prst="rect">
            <a:avLst/>
          </a:prstGeom>
        </p:spPr>
        <p:txBody>
          <a:bodyPr lIns="91438" tIns="45719" rIns="91438" bIns="45719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Calibri Light"/>
                <a:ea typeface="+mj-ea"/>
                <a:cs typeface="+mj-cs"/>
              </a:defRPr>
            </a:lvl1pPr>
          </a:lstStyle>
          <a:p>
            <a:pPr>
              <a:lnSpc>
                <a:spcPct val="80000"/>
              </a:lnSpc>
            </a:pP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960540982"/>
      </p:ext>
    </p:extLst>
  </p:cSld>
  <p:clrMapOvr>
    <a:masterClrMapping/>
  </p:clrMapOvr>
  <p:transition spd="slow">
    <p:wip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eople-Business-quot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6423026" y="515939"/>
            <a:ext cx="2451100" cy="4127500"/>
          </a:xfrm>
          <a:prstGeom prst="rect">
            <a:avLst/>
          </a:prstGeom>
        </p:spPr>
        <p:txBody>
          <a:bodyPr vert="horz" lIns="91438" tIns="45719" rIns="91438" bIns="45719" anchor="ctr"/>
          <a:lstStyle>
            <a:lvl1pPr marL="0" indent="0">
              <a:lnSpc>
                <a:spcPct val="150000"/>
              </a:lnSpc>
              <a:buNone/>
              <a:defRPr sz="2000">
                <a:solidFill>
                  <a:schemeClr val="accent5"/>
                </a:solidFill>
              </a:defRPr>
            </a:lvl1pPr>
            <a:lvl2pPr marL="457189" indent="0">
              <a:buNone/>
              <a:defRPr sz="1800">
                <a:solidFill>
                  <a:schemeClr val="tx1"/>
                </a:solidFill>
              </a:defRPr>
            </a:lvl2pPr>
            <a:lvl3pPr marL="914378" indent="0">
              <a:buNone/>
              <a:defRPr sz="1800">
                <a:solidFill>
                  <a:schemeClr val="tx1"/>
                </a:solidFill>
              </a:defRPr>
            </a:lvl3pPr>
            <a:lvl4pPr marL="1371566" indent="0">
              <a:buNone/>
              <a:defRPr sz="1800">
                <a:solidFill>
                  <a:schemeClr val="tx1"/>
                </a:solidFill>
              </a:defRPr>
            </a:lvl4pPr>
            <a:lvl5pPr marL="1828754" indent="0">
              <a:buNone/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fr-CA" dirty="0"/>
              <a:t>Our experts have extensive </a:t>
            </a:r>
            <a:r>
              <a:rPr lang="fr-CA" dirty="0" err="1"/>
              <a:t>domain</a:t>
            </a:r>
            <a:r>
              <a:rPr lang="fr-CA" dirty="0"/>
              <a:t> know-how, multi </a:t>
            </a:r>
            <a:r>
              <a:rPr lang="fr-CA" dirty="0" err="1"/>
              <a:t>industry</a:t>
            </a:r>
            <a:r>
              <a:rPr lang="fr-CA" dirty="0"/>
              <a:t> </a:t>
            </a:r>
            <a:r>
              <a:rPr lang="fr-CA" dirty="0" err="1"/>
              <a:t>experience</a:t>
            </a:r>
            <a:r>
              <a:rPr lang="fr-CA" dirty="0"/>
              <a:t> and </a:t>
            </a:r>
            <a:r>
              <a:rPr lang="fr-CA" dirty="0" err="1"/>
              <a:t>key</a:t>
            </a:r>
            <a:r>
              <a:rPr lang="fr-CA" dirty="0"/>
              <a:t> </a:t>
            </a:r>
            <a:r>
              <a:rPr lang="fr-CA" dirty="0" err="1"/>
              <a:t>technology</a:t>
            </a:r>
            <a:r>
              <a:rPr lang="fr-CA" dirty="0"/>
              <a:t> certifications.</a:t>
            </a:r>
          </a:p>
        </p:txBody>
      </p:sp>
      <p:pic>
        <p:nvPicPr>
          <p:cNvPr id="4" name="Picture 3" descr="People-Business-quote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547483"/>
      </p:ext>
    </p:extLst>
  </p:cSld>
  <p:clrMapOvr>
    <a:masterClrMapping/>
  </p:clrMapOvr>
  <p:transition spd="slow">
    <p:wip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nnovation-Business-quo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423026" y="515939"/>
            <a:ext cx="2451100" cy="4127500"/>
          </a:xfrm>
          <a:prstGeom prst="rect">
            <a:avLst/>
          </a:prstGeom>
        </p:spPr>
        <p:txBody>
          <a:bodyPr vert="horz" lIns="91438" tIns="45719" rIns="91438" bIns="45719" anchor="ctr"/>
          <a:lstStyle>
            <a:lvl1pPr marL="0" indent="0">
              <a:lnSpc>
                <a:spcPct val="150000"/>
              </a:lnSpc>
              <a:buNone/>
              <a:defRPr sz="2000">
                <a:solidFill>
                  <a:schemeClr val="accent5"/>
                </a:solidFill>
              </a:defRPr>
            </a:lvl1pPr>
            <a:lvl2pPr marL="457189" indent="0">
              <a:buNone/>
              <a:defRPr sz="1800">
                <a:solidFill>
                  <a:schemeClr val="tx1"/>
                </a:solidFill>
              </a:defRPr>
            </a:lvl2pPr>
            <a:lvl3pPr marL="914378" indent="0">
              <a:buNone/>
              <a:defRPr sz="1800">
                <a:solidFill>
                  <a:schemeClr val="tx1"/>
                </a:solidFill>
              </a:defRPr>
            </a:lvl3pPr>
            <a:lvl4pPr marL="1371566" indent="0">
              <a:buNone/>
              <a:defRPr sz="1800">
                <a:solidFill>
                  <a:schemeClr val="tx1"/>
                </a:solidFill>
              </a:defRPr>
            </a:lvl4pPr>
            <a:lvl5pPr marL="1828754" indent="0">
              <a:buNone/>
              <a:defRPr sz="1800">
                <a:solidFill>
                  <a:schemeClr val="tx1"/>
                </a:solidFill>
              </a:defRPr>
            </a:lvl5pPr>
          </a:lstStyle>
          <a:p>
            <a:pPr lvl="0"/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4268255286"/>
      </p:ext>
    </p:extLst>
  </p:cSld>
  <p:clrMapOvr>
    <a:masterClrMapping/>
  </p:clrMapOvr>
  <p:transition spd="slow">
    <p:wip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95E1A6-0AE5-41B9-B69C-080C579EC9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53B126-A956-435F-9C84-A202A22D45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s-MX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573C15-DC4F-4B26-807E-6F4350F681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75BB5-AAC3-4BDC-B471-DC63638BF535}" type="datetimeFigureOut">
              <a:rPr lang="es-MX" smtClean="0"/>
              <a:t>27/02/2020</a:t>
            </a:fld>
            <a:endParaRPr lang="es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EDC992-2E1A-4263-AEA2-87963FBCF6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FC94B0-841B-4EFE-8C60-AAE2FFA1D6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B02AD2-99C0-4670-B511-38ACF7BC2255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2487895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RP6100 Serie-cover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8" name="Title 4"/>
          <p:cNvSpPr txBox="1">
            <a:spLocks/>
          </p:cNvSpPr>
          <p:nvPr/>
        </p:nvSpPr>
        <p:spPr>
          <a:xfrm>
            <a:off x="377719" y="1715051"/>
            <a:ext cx="5664200" cy="1709853"/>
          </a:xfrm>
          <a:prstGeom prst="rect">
            <a:avLst/>
          </a:prstGeom>
        </p:spPr>
        <p:txBody>
          <a:bodyPr lIns="91438" tIns="45719" rIns="91438" bIns="45719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Calibri Light"/>
                <a:ea typeface="+mj-ea"/>
                <a:cs typeface="+mj-cs"/>
              </a:defRPr>
            </a:lvl1pPr>
          </a:lstStyle>
          <a:p>
            <a:pPr>
              <a:lnSpc>
                <a:spcPct val="80000"/>
              </a:lnSpc>
            </a:pPr>
            <a:endParaRPr lang="en-US" sz="40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77719" y="3503707"/>
            <a:ext cx="4758889" cy="290291"/>
          </a:xfrm>
          <a:prstGeom prst="rect">
            <a:avLst/>
          </a:prstGeom>
        </p:spPr>
        <p:txBody>
          <a:bodyPr vert="horz" lIns="91438" tIns="45719" rIns="91438" bIns="45719"/>
          <a:lstStyle>
            <a:lvl1pPr marL="0" indent="0">
              <a:buNone/>
              <a:defRPr lang="en-US" sz="1100" smtClean="0">
                <a:solidFill>
                  <a:srgbClr val="E1E1E1"/>
                </a:solidFill>
              </a:defRPr>
            </a:lvl1pPr>
          </a:lstStyle>
          <a:p>
            <a:pPr lvl="0"/>
            <a:r>
              <a:rPr lang="fr-CA" dirty="0"/>
              <a:t>Date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77719" y="3763640"/>
            <a:ext cx="3835400" cy="563563"/>
          </a:xfrm>
          <a:prstGeom prst="rect">
            <a:avLst/>
          </a:prstGeom>
        </p:spPr>
        <p:txBody>
          <a:bodyPr vert="horz" lIns="91438" tIns="45719" rIns="91438" bIns="45719"/>
          <a:lstStyle>
            <a:lvl1pPr marL="0" marR="0" indent="0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200" b="0" i="0">
                <a:solidFill>
                  <a:srgbClr val="E1E1E1"/>
                </a:solidFill>
                <a:latin typeface="Calibri Light"/>
                <a:cs typeface="Calibri Light"/>
              </a:defRPr>
            </a:lvl1pPr>
          </a:lstStyle>
          <a:p>
            <a:pPr lvl="0"/>
            <a:r>
              <a:rPr lang="fr-CA" dirty="0"/>
              <a:t>Name of the </a:t>
            </a:r>
            <a:r>
              <a:rPr lang="fr-CA" dirty="0" err="1"/>
              <a:t>presenter</a:t>
            </a:r>
            <a:r>
              <a:rPr lang="fr-CA" dirty="0"/>
              <a:t>, </a:t>
            </a:r>
            <a:r>
              <a:rPr lang="fr-CA" dirty="0" err="1"/>
              <a:t>Title</a:t>
            </a:r>
            <a:endParaRPr lang="fr-CA" dirty="0"/>
          </a:p>
        </p:txBody>
      </p:sp>
      <p:sp>
        <p:nvSpPr>
          <p:cNvPr id="7" name="Title 4"/>
          <p:cNvSpPr txBox="1">
            <a:spLocks/>
          </p:cNvSpPr>
          <p:nvPr/>
        </p:nvSpPr>
        <p:spPr>
          <a:xfrm>
            <a:off x="374160" y="1718902"/>
            <a:ext cx="5664200" cy="1709853"/>
          </a:xfrm>
          <a:prstGeom prst="rect">
            <a:avLst/>
          </a:prstGeom>
        </p:spPr>
        <p:txBody>
          <a:bodyPr lIns="91438" tIns="45719" rIns="91438" bIns="45719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Calibri Light"/>
                <a:ea typeface="+mj-ea"/>
                <a:cs typeface="+mj-cs"/>
              </a:defRPr>
            </a:lvl1pPr>
          </a:lstStyle>
          <a:p>
            <a:pPr>
              <a:lnSpc>
                <a:spcPct val="80000"/>
              </a:lnSpc>
            </a:pPr>
            <a:endParaRPr lang="en-US" sz="4000" dirty="0"/>
          </a:p>
        </p:txBody>
      </p:sp>
      <p:sp>
        <p:nvSpPr>
          <p:cNvPr id="11" name="Title 4"/>
          <p:cNvSpPr txBox="1">
            <a:spLocks/>
          </p:cNvSpPr>
          <p:nvPr userDrawn="1"/>
        </p:nvSpPr>
        <p:spPr>
          <a:xfrm>
            <a:off x="377719" y="1715051"/>
            <a:ext cx="5664200" cy="1709853"/>
          </a:xfrm>
          <a:prstGeom prst="rect">
            <a:avLst/>
          </a:prstGeom>
        </p:spPr>
        <p:txBody>
          <a:bodyPr lIns="91438" tIns="45719" rIns="91438" bIns="45719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Calibri Light"/>
                <a:ea typeface="+mj-ea"/>
                <a:cs typeface="+mj-cs"/>
              </a:defRPr>
            </a:lvl1pPr>
          </a:lstStyle>
          <a:p>
            <a:pPr>
              <a:lnSpc>
                <a:spcPct val="80000"/>
              </a:lnSpc>
            </a:pPr>
            <a:endParaRPr lang="en-US" sz="4000" dirty="0"/>
          </a:p>
        </p:txBody>
      </p:sp>
      <p:sp>
        <p:nvSpPr>
          <p:cNvPr id="12" name="Title 4"/>
          <p:cNvSpPr txBox="1">
            <a:spLocks/>
          </p:cNvSpPr>
          <p:nvPr userDrawn="1"/>
        </p:nvSpPr>
        <p:spPr>
          <a:xfrm>
            <a:off x="374160" y="1718902"/>
            <a:ext cx="5664200" cy="1709853"/>
          </a:xfrm>
          <a:prstGeom prst="rect">
            <a:avLst/>
          </a:prstGeom>
        </p:spPr>
        <p:txBody>
          <a:bodyPr lIns="91438" tIns="45719" rIns="91438" bIns="45719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Calibri Light"/>
                <a:ea typeface="+mj-ea"/>
                <a:cs typeface="+mj-cs"/>
              </a:defRPr>
            </a:lvl1pPr>
          </a:lstStyle>
          <a:p>
            <a:pPr>
              <a:lnSpc>
                <a:spcPct val="80000"/>
              </a:lnSpc>
            </a:pP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107310178"/>
      </p:ext>
    </p:extLst>
  </p:cSld>
  <p:clrMapOvr>
    <a:masterClrMapping/>
  </p:clrMapOvr>
  <p:transition spd="slow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URT-cover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8" name="Title 4"/>
          <p:cNvSpPr txBox="1">
            <a:spLocks/>
          </p:cNvSpPr>
          <p:nvPr/>
        </p:nvSpPr>
        <p:spPr>
          <a:xfrm>
            <a:off x="377719" y="1715051"/>
            <a:ext cx="5664200" cy="1709853"/>
          </a:xfrm>
          <a:prstGeom prst="rect">
            <a:avLst/>
          </a:prstGeom>
        </p:spPr>
        <p:txBody>
          <a:bodyPr lIns="91438" tIns="45719" rIns="91438" bIns="45719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Calibri Light"/>
                <a:ea typeface="+mj-ea"/>
                <a:cs typeface="+mj-cs"/>
              </a:defRPr>
            </a:lvl1pPr>
          </a:lstStyle>
          <a:p>
            <a:pPr>
              <a:lnSpc>
                <a:spcPct val="80000"/>
              </a:lnSpc>
            </a:pPr>
            <a:endParaRPr lang="en-US" sz="40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77719" y="3503707"/>
            <a:ext cx="4758889" cy="290291"/>
          </a:xfrm>
          <a:prstGeom prst="rect">
            <a:avLst/>
          </a:prstGeom>
        </p:spPr>
        <p:txBody>
          <a:bodyPr vert="horz" lIns="91438" tIns="45719" rIns="91438" bIns="45719"/>
          <a:lstStyle>
            <a:lvl1pPr marL="0" indent="0">
              <a:buNone/>
              <a:defRPr lang="en-US" sz="1100" smtClean="0">
                <a:solidFill>
                  <a:srgbClr val="E1E1E1"/>
                </a:solidFill>
              </a:defRPr>
            </a:lvl1pPr>
          </a:lstStyle>
          <a:p>
            <a:pPr lvl="0"/>
            <a:r>
              <a:rPr lang="fr-CA" dirty="0"/>
              <a:t>Date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77719" y="3763640"/>
            <a:ext cx="3835400" cy="563563"/>
          </a:xfrm>
          <a:prstGeom prst="rect">
            <a:avLst/>
          </a:prstGeom>
        </p:spPr>
        <p:txBody>
          <a:bodyPr vert="horz" lIns="91438" tIns="45719" rIns="91438" bIns="45719"/>
          <a:lstStyle>
            <a:lvl1pPr marL="0" marR="0" indent="0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200" b="0" i="0">
                <a:solidFill>
                  <a:srgbClr val="E1E1E1"/>
                </a:solidFill>
                <a:latin typeface="Calibri Light"/>
                <a:cs typeface="Calibri Light"/>
              </a:defRPr>
            </a:lvl1pPr>
          </a:lstStyle>
          <a:p>
            <a:pPr lvl="0"/>
            <a:r>
              <a:rPr lang="fr-CA" dirty="0"/>
              <a:t>Name of the </a:t>
            </a:r>
            <a:r>
              <a:rPr lang="fr-CA" dirty="0" err="1"/>
              <a:t>presenter</a:t>
            </a:r>
            <a:r>
              <a:rPr lang="fr-CA" dirty="0"/>
              <a:t>, </a:t>
            </a:r>
            <a:r>
              <a:rPr lang="fr-CA" dirty="0" err="1"/>
              <a:t>Title</a:t>
            </a:r>
            <a:endParaRPr lang="fr-CA" dirty="0"/>
          </a:p>
        </p:txBody>
      </p:sp>
      <p:sp>
        <p:nvSpPr>
          <p:cNvPr id="7" name="Title 4"/>
          <p:cNvSpPr txBox="1">
            <a:spLocks/>
          </p:cNvSpPr>
          <p:nvPr/>
        </p:nvSpPr>
        <p:spPr>
          <a:xfrm>
            <a:off x="374160" y="1718902"/>
            <a:ext cx="5664200" cy="1709853"/>
          </a:xfrm>
          <a:prstGeom prst="rect">
            <a:avLst/>
          </a:prstGeom>
        </p:spPr>
        <p:txBody>
          <a:bodyPr lIns="91438" tIns="45719" rIns="91438" bIns="45719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Calibri Light"/>
                <a:ea typeface="+mj-ea"/>
                <a:cs typeface="+mj-cs"/>
              </a:defRPr>
            </a:lvl1pPr>
          </a:lstStyle>
          <a:p>
            <a:pPr>
              <a:lnSpc>
                <a:spcPct val="80000"/>
              </a:lnSpc>
            </a:pPr>
            <a:endParaRPr lang="en-US" sz="4000" dirty="0"/>
          </a:p>
        </p:txBody>
      </p:sp>
      <p:sp>
        <p:nvSpPr>
          <p:cNvPr id="11" name="Title 4"/>
          <p:cNvSpPr txBox="1">
            <a:spLocks/>
          </p:cNvSpPr>
          <p:nvPr userDrawn="1"/>
        </p:nvSpPr>
        <p:spPr>
          <a:xfrm>
            <a:off x="377719" y="1715051"/>
            <a:ext cx="5664200" cy="1709853"/>
          </a:xfrm>
          <a:prstGeom prst="rect">
            <a:avLst/>
          </a:prstGeom>
        </p:spPr>
        <p:txBody>
          <a:bodyPr lIns="91438" tIns="45719" rIns="91438" bIns="45719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Calibri Light"/>
                <a:ea typeface="+mj-ea"/>
                <a:cs typeface="+mj-cs"/>
              </a:defRPr>
            </a:lvl1pPr>
          </a:lstStyle>
          <a:p>
            <a:pPr>
              <a:lnSpc>
                <a:spcPct val="80000"/>
              </a:lnSpc>
            </a:pPr>
            <a:endParaRPr lang="en-US" sz="4000" dirty="0"/>
          </a:p>
        </p:txBody>
      </p:sp>
      <p:sp>
        <p:nvSpPr>
          <p:cNvPr id="12" name="Title 4"/>
          <p:cNvSpPr txBox="1">
            <a:spLocks/>
          </p:cNvSpPr>
          <p:nvPr userDrawn="1"/>
        </p:nvSpPr>
        <p:spPr>
          <a:xfrm>
            <a:off x="374160" y="1718902"/>
            <a:ext cx="5664200" cy="1709853"/>
          </a:xfrm>
          <a:prstGeom prst="rect">
            <a:avLst/>
          </a:prstGeom>
        </p:spPr>
        <p:txBody>
          <a:bodyPr lIns="91438" tIns="45719" rIns="91438" bIns="45719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Calibri Light"/>
                <a:ea typeface="+mj-ea"/>
                <a:cs typeface="+mj-cs"/>
              </a:defRPr>
            </a:lvl1pPr>
          </a:lstStyle>
          <a:p>
            <a:pPr>
              <a:lnSpc>
                <a:spcPct val="80000"/>
              </a:lnSpc>
            </a:pP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519691724"/>
      </p:ext>
    </p:extLst>
  </p:cSld>
  <p:clrMapOvr>
    <a:masterClrMapping/>
  </p:clrMapOvr>
  <p:transition spd="slow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RF-Studio-cover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8" name="Title 4"/>
          <p:cNvSpPr txBox="1">
            <a:spLocks/>
          </p:cNvSpPr>
          <p:nvPr/>
        </p:nvSpPr>
        <p:spPr>
          <a:xfrm>
            <a:off x="377719" y="1715051"/>
            <a:ext cx="5664200" cy="1709853"/>
          </a:xfrm>
          <a:prstGeom prst="rect">
            <a:avLst/>
          </a:prstGeom>
        </p:spPr>
        <p:txBody>
          <a:bodyPr lIns="91438" tIns="45719" rIns="91438" bIns="45719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Calibri Light"/>
                <a:ea typeface="+mj-ea"/>
                <a:cs typeface="+mj-cs"/>
              </a:defRPr>
            </a:lvl1pPr>
          </a:lstStyle>
          <a:p>
            <a:pPr>
              <a:lnSpc>
                <a:spcPct val="80000"/>
              </a:lnSpc>
            </a:pPr>
            <a:endParaRPr lang="en-US" sz="40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77719" y="3503707"/>
            <a:ext cx="4758889" cy="290291"/>
          </a:xfrm>
          <a:prstGeom prst="rect">
            <a:avLst/>
          </a:prstGeom>
        </p:spPr>
        <p:txBody>
          <a:bodyPr vert="horz" lIns="91438" tIns="45719" rIns="91438" bIns="45719"/>
          <a:lstStyle>
            <a:lvl1pPr marL="0" indent="0">
              <a:buNone/>
              <a:defRPr lang="en-US" sz="1100" smtClean="0">
                <a:solidFill>
                  <a:srgbClr val="E1E1E1"/>
                </a:solidFill>
              </a:defRPr>
            </a:lvl1pPr>
          </a:lstStyle>
          <a:p>
            <a:pPr lvl="0"/>
            <a:r>
              <a:rPr lang="fr-CA" dirty="0"/>
              <a:t>Date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77719" y="3763640"/>
            <a:ext cx="3835400" cy="563563"/>
          </a:xfrm>
          <a:prstGeom prst="rect">
            <a:avLst/>
          </a:prstGeom>
        </p:spPr>
        <p:txBody>
          <a:bodyPr vert="horz" lIns="91438" tIns="45719" rIns="91438" bIns="45719"/>
          <a:lstStyle>
            <a:lvl1pPr marL="0" marR="0" indent="0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200" b="0" i="0">
                <a:solidFill>
                  <a:srgbClr val="E1E1E1"/>
                </a:solidFill>
                <a:latin typeface="Calibri Light"/>
                <a:cs typeface="Calibri Light"/>
              </a:defRPr>
            </a:lvl1pPr>
          </a:lstStyle>
          <a:p>
            <a:pPr lvl="0"/>
            <a:r>
              <a:rPr lang="fr-CA" dirty="0"/>
              <a:t>Name of the </a:t>
            </a:r>
            <a:r>
              <a:rPr lang="fr-CA" dirty="0" err="1"/>
              <a:t>presenter</a:t>
            </a:r>
            <a:r>
              <a:rPr lang="fr-CA" dirty="0"/>
              <a:t>, </a:t>
            </a:r>
            <a:r>
              <a:rPr lang="fr-CA" dirty="0" err="1"/>
              <a:t>Title</a:t>
            </a:r>
            <a:endParaRPr lang="fr-CA" dirty="0"/>
          </a:p>
        </p:txBody>
      </p:sp>
      <p:sp>
        <p:nvSpPr>
          <p:cNvPr id="9" name="Title 4"/>
          <p:cNvSpPr txBox="1">
            <a:spLocks/>
          </p:cNvSpPr>
          <p:nvPr/>
        </p:nvSpPr>
        <p:spPr>
          <a:xfrm>
            <a:off x="374160" y="1718902"/>
            <a:ext cx="5664200" cy="1709853"/>
          </a:xfrm>
          <a:prstGeom prst="rect">
            <a:avLst/>
          </a:prstGeom>
        </p:spPr>
        <p:txBody>
          <a:bodyPr lIns="91438" tIns="45719" rIns="91438" bIns="45719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Calibri Light"/>
                <a:ea typeface="+mj-ea"/>
                <a:cs typeface="+mj-cs"/>
              </a:defRPr>
            </a:lvl1pPr>
          </a:lstStyle>
          <a:p>
            <a:pPr>
              <a:lnSpc>
                <a:spcPct val="80000"/>
              </a:lnSpc>
            </a:pPr>
            <a:endParaRPr lang="en-US" sz="4000" dirty="0"/>
          </a:p>
        </p:txBody>
      </p:sp>
      <p:sp>
        <p:nvSpPr>
          <p:cNvPr id="11" name="Title 4"/>
          <p:cNvSpPr txBox="1">
            <a:spLocks/>
          </p:cNvSpPr>
          <p:nvPr userDrawn="1"/>
        </p:nvSpPr>
        <p:spPr>
          <a:xfrm>
            <a:off x="377719" y="1715051"/>
            <a:ext cx="5664200" cy="1709853"/>
          </a:xfrm>
          <a:prstGeom prst="rect">
            <a:avLst/>
          </a:prstGeom>
        </p:spPr>
        <p:txBody>
          <a:bodyPr lIns="91438" tIns="45719" rIns="91438" bIns="45719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Calibri Light"/>
                <a:ea typeface="+mj-ea"/>
                <a:cs typeface="+mj-cs"/>
              </a:defRPr>
            </a:lvl1pPr>
          </a:lstStyle>
          <a:p>
            <a:pPr>
              <a:lnSpc>
                <a:spcPct val="80000"/>
              </a:lnSpc>
            </a:pPr>
            <a:endParaRPr lang="en-US" sz="4000" dirty="0"/>
          </a:p>
        </p:txBody>
      </p:sp>
      <p:sp>
        <p:nvSpPr>
          <p:cNvPr id="12" name="Title 4"/>
          <p:cNvSpPr txBox="1">
            <a:spLocks/>
          </p:cNvSpPr>
          <p:nvPr userDrawn="1"/>
        </p:nvSpPr>
        <p:spPr>
          <a:xfrm>
            <a:off x="374160" y="1718902"/>
            <a:ext cx="5664200" cy="1709853"/>
          </a:xfrm>
          <a:prstGeom prst="rect">
            <a:avLst/>
          </a:prstGeom>
        </p:spPr>
        <p:txBody>
          <a:bodyPr lIns="91438" tIns="45719" rIns="91438" bIns="45719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Calibri Light"/>
                <a:ea typeface="+mj-ea"/>
                <a:cs typeface="+mj-cs"/>
              </a:defRPr>
            </a:lvl1pPr>
          </a:lstStyle>
          <a:p>
            <a:pPr>
              <a:lnSpc>
                <a:spcPct val="80000"/>
              </a:lnSpc>
            </a:pP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979441806"/>
      </p:ext>
    </p:extLst>
  </p:cSld>
  <p:clrMapOvr>
    <a:masterClrMapping/>
  </p:clrMapOvr>
  <p:transition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ndeau-contenu-title-only-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Picture 3" descr="Bandeau-contenu-title-only-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1883" y="205980"/>
            <a:ext cx="8229600" cy="481680"/>
          </a:xfrm>
          <a:prstGeom prst="rect">
            <a:avLst/>
          </a:prstGeom>
        </p:spPr>
        <p:txBody>
          <a:bodyPr lIns="91438" tIns="45719" rIns="91438" bIns="45719">
            <a:noAutofit/>
          </a:bodyPr>
          <a:lstStyle>
            <a:lvl1pPr>
              <a:defRPr sz="3000">
                <a:solidFill>
                  <a:srgbClr val="E1E1E1"/>
                </a:solidFill>
              </a:defRPr>
            </a:lvl1pPr>
          </a:lstStyle>
          <a:p>
            <a:r>
              <a:rPr lang="fr-CA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0468" y="1200151"/>
            <a:ext cx="8229600" cy="3394472"/>
          </a:xfrm>
          <a:prstGeom prst="rect">
            <a:avLst/>
          </a:prstGeom>
        </p:spPr>
        <p:txBody>
          <a:bodyPr lIns="91438" tIns="45719" rIns="91438" bIns="45719"/>
          <a:lstStyle>
            <a:lvl1pPr marL="0" indent="0">
              <a:buNone/>
              <a:defRPr sz="2000">
                <a:latin typeface="+mn-lt"/>
              </a:defRPr>
            </a:lvl1pPr>
            <a:lvl2pPr marL="800080" indent="-342892">
              <a:buFont typeface="Arial"/>
              <a:buChar char="•"/>
              <a:defRPr sz="1800"/>
            </a:lvl2pPr>
            <a:lvl3pPr>
              <a:defRPr sz="16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fr-CA"/>
              <a:t>Click to edit Master text styles</a:t>
            </a:r>
          </a:p>
          <a:p>
            <a:pPr lvl="1"/>
            <a:r>
              <a:rPr lang="fr-CA"/>
              <a:t>Second level</a:t>
            </a:r>
          </a:p>
          <a:p>
            <a:pPr lvl="2"/>
            <a:r>
              <a:rPr lang="fr-CA"/>
              <a:t>Third level</a:t>
            </a:r>
          </a:p>
          <a:p>
            <a:pPr lvl="3"/>
            <a:r>
              <a:rPr lang="fr-CA"/>
              <a:t>Fourth level</a:t>
            </a:r>
          </a:p>
          <a:p>
            <a:pPr lvl="4"/>
            <a:r>
              <a:rPr lang="fr-CA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199" y="4767264"/>
            <a:ext cx="2231484" cy="273844"/>
          </a:xfrm>
          <a:prstGeom prst="rect">
            <a:avLst/>
          </a:prstGeom>
        </p:spPr>
        <p:txBody>
          <a:bodyPr lIns="91438" tIns="45719" rIns="91438" bIns="45719"/>
          <a:lstStyle>
            <a:lvl1pPr algn="r">
              <a:defRPr sz="1000">
                <a:solidFill>
                  <a:srgbClr val="CCCCCC"/>
                </a:solidFill>
              </a:defRPr>
            </a:lvl1pPr>
          </a:lstStyle>
          <a:p>
            <a:fld id="{F57A172F-6CCC-F141-919A-C4E10E24FB3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 descr="Products-section-3.jpg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2" b="14652"/>
          <a:stretch/>
        </p:blipFill>
        <p:spPr>
          <a:xfrm>
            <a:off x="0" y="922868"/>
            <a:ext cx="9144000" cy="4220633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702094" y="4148244"/>
            <a:ext cx="3184022" cy="338554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Calibri Light"/>
                <a:cs typeface="Calibri Light"/>
              </a:rPr>
              <a:t>For DOCSIS and EuroDOCSIS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4806218" y="4148244"/>
            <a:ext cx="4087353" cy="338554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pPr algn="ctr"/>
            <a:r>
              <a:rPr lang="en-US" sz="1600" dirty="0">
                <a:solidFill>
                  <a:srgbClr val="FFFFFF"/>
                </a:solidFill>
                <a:latin typeface="Calibri Light"/>
                <a:cs typeface="Calibri Light"/>
              </a:rPr>
              <a:t>RF Recorders, Players and Signal Generators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0" y="3563037"/>
            <a:ext cx="9144000" cy="618067"/>
          </a:xfrm>
          <a:prstGeom prst="rect">
            <a:avLst/>
          </a:prstGeom>
          <a:solidFill>
            <a:srgbClr val="373F44">
              <a:alpha val="5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en-US" dirty="0"/>
          </a:p>
        </p:txBody>
      </p:sp>
      <p:sp>
        <p:nvSpPr>
          <p:cNvPr id="13" name="TextBox 12"/>
          <p:cNvSpPr txBox="1"/>
          <p:nvPr userDrawn="1"/>
        </p:nvSpPr>
        <p:spPr>
          <a:xfrm>
            <a:off x="-1" y="3669402"/>
            <a:ext cx="4588212" cy="400110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2400" dirty="0">
                <a:solidFill>
                  <a:schemeClr val="bg1"/>
                </a:solidFill>
              </a:rPr>
              <a:t>Broadband Solutions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4555788" y="3678710"/>
            <a:ext cx="4588212" cy="400110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2400" dirty="0">
                <a:solidFill>
                  <a:schemeClr val="bg1"/>
                </a:solidFill>
              </a:rPr>
              <a:t>RF Instruments</a:t>
            </a:r>
          </a:p>
        </p:txBody>
      </p:sp>
    </p:spTree>
    <p:extLst>
      <p:ext uri="{BB962C8B-B14F-4D97-AF65-F5344CB8AC3E}">
        <p14:creationId xmlns:p14="http://schemas.microsoft.com/office/powerpoint/2010/main" val="2796559002"/>
      </p:ext>
    </p:extLst>
  </p:cSld>
  <p:clrMapOvr>
    <a:masterClrMapping/>
  </p:clrMapOvr>
  <p:transition spd="slow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T&amp;M-Medical-cover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8" name="Title 4"/>
          <p:cNvSpPr txBox="1">
            <a:spLocks/>
          </p:cNvSpPr>
          <p:nvPr/>
        </p:nvSpPr>
        <p:spPr>
          <a:xfrm>
            <a:off x="377719" y="1715051"/>
            <a:ext cx="5664200" cy="1709853"/>
          </a:xfrm>
          <a:prstGeom prst="rect">
            <a:avLst/>
          </a:prstGeom>
        </p:spPr>
        <p:txBody>
          <a:bodyPr lIns="91438" tIns="45719" rIns="91438" bIns="45719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Calibri Light"/>
                <a:ea typeface="+mj-ea"/>
                <a:cs typeface="+mj-cs"/>
              </a:defRPr>
            </a:lvl1pPr>
          </a:lstStyle>
          <a:p>
            <a:pPr>
              <a:lnSpc>
                <a:spcPct val="80000"/>
              </a:lnSpc>
            </a:pPr>
            <a:endParaRPr lang="en-US" sz="40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77719" y="3503707"/>
            <a:ext cx="4758889" cy="290291"/>
          </a:xfrm>
          <a:prstGeom prst="rect">
            <a:avLst/>
          </a:prstGeom>
        </p:spPr>
        <p:txBody>
          <a:bodyPr vert="horz" lIns="91438" tIns="45719" rIns="91438" bIns="45719"/>
          <a:lstStyle>
            <a:lvl1pPr marL="0" indent="0">
              <a:buNone/>
              <a:defRPr lang="en-US" sz="1100" smtClean="0">
                <a:solidFill>
                  <a:srgbClr val="E1E1E1"/>
                </a:solidFill>
              </a:defRPr>
            </a:lvl1pPr>
          </a:lstStyle>
          <a:p>
            <a:pPr lvl="0"/>
            <a:r>
              <a:rPr lang="fr-CA" dirty="0"/>
              <a:t>Date</a:t>
            </a:r>
          </a:p>
        </p:txBody>
      </p:sp>
      <p:pic>
        <p:nvPicPr>
          <p:cNvPr id="2" name="Picture 1" descr="T&amp;M-Medical-cover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77719" y="3763640"/>
            <a:ext cx="3835400" cy="563563"/>
          </a:xfrm>
          <a:prstGeom prst="rect">
            <a:avLst/>
          </a:prstGeom>
        </p:spPr>
        <p:txBody>
          <a:bodyPr vert="horz" lIns="91438" tIns="45719" rIns="91438" bIns="45719"/>
          <a:lstStyle>
            <a:lvl1pPr marL="0" marR="0" indent="0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200" b="0" i="0">
                <a:solidFill>
                  <a:srgbClr val="E1E1E1"/>
                </a:solidFill>
                <a:latin typeface="Calibri Light"/>
                <a:cs typeface="Calibri Light"/>
              </a:defRPr>
            </a:lvl1pPr>
          </a:lstStyle>
          <a:p>
            <a:pPr lvl="0"/>
            <a:r>
              <a:rPr lang="fr-CA" dirty="0"/>
              <a:t>Name of the </a:t>
            </a:r>
            <a:r>
              <a:rPr lang="fr-CA" dirty="0" err="1"/>
              <a:t>presenter</a:t>
            </a:r>
            <a:r>
              <a:rPr lang="fr-CA" dirty="0"/>
              <a:t>, </a:t>
            </a:r>
            <a:r>
              <a:rPr lang="fr-CA" dirty="0" err="1"/>
              <a:t>Title</a:t>
            </a:r>
            <a:endParaRPr lang="fr-CA" dirty="0"/>
          </a:p>
        </p:txBody>
      </p:sp>
      <p:sp>
        <p:nvSpPr>
          <p:cNvPr id="7" name="Title 4"/>
          <p:cNvSpPr txBox="1">
            <a:spLocks/>
          </p:cNvSpPr>
          <p:nvPr/>
        </p:nvSpPr>
        <p:spPr>
          <a:xfrm>
            <a:off x="374160" y="1718902"/>
            <a:ext cx="5664200" cy="1709853"/>
          </a:xfrm>
          <a:prstGeom prst="rect">
            <a:avLst/>
          </a:prstGeom>
        </p:spPr>
        <p:txBody>
          <a:bodyPr lIns="91438" tIns="45719" rIns="91438" bIns="45719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Calibri Light"/>
                <a:ea typeface="+mj-ea"/>
                <a:cs typeface="+mj-cs"/>
              </a:defRPr>
            </a:lvl1pPr>
          </a:lstStyle>
          <a:p>
            <a:pPr>
              <a:lnSpc>
                <a:spcPct val="80000"/>
              </a:lnSpc>
            </a:pPr>
            <a:endParaRPr lang="en-US" sz="4000" dirty="0"/>
          </a:p>
        </p:txBody>
      </p:sp>
      <p:sp>
        <p:nvSpPr>
          <p:cNvPr id="9" name="Title 4"/>
          <p:cNvSpPr txBox="1">
            <a:spLocks/>
          </p:cNvSpPr>
          <p:nvPr userDrawn="1"/>
        </p:nvSpPr>
        <p:spPr>
          <a:xfrm>
            <a:off x="377719" y="1715051"/>
            <a:ext cx="5664200" cy="1709853"/>
          </a:xfrm>
          <a:prstGeom prst="rect">
            <a:avLst/>
          </a:prstGeom>
        </p:spPr>
        <p:txBody>
          <a:bodyPr lIns="91438" tIns="45719" rIns="91438" bIns="45719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Calibri Light"/>
                <a:ea typeface="+mj-ea"/>
                <a:cs typeface="+mj-cs"/>
              </a:defRPr>
            </a:lvl1pPr>
          </a:lstStyle>
          <a:p>
            <a:pPr>
              <a:lnSpc>
                <a:spcPct val="80000"/>
              </a:lnSpc>
            </a:pPr>
            <a:endParaRPr lang="en-US" sz="4000" dirty="0"/>
          </a:p>
        </p:txBody>
      </p:sp>
      <p:sp>
        <p:nvSpPr>
          <p:cNvPr id="12" name="Title 4"/>
          <p:cNvSpPr txBox="1">
            <a:spLocks/>
          </p:cNvSpPr>
          <p:nvPr userDrawn="1"/>
        </p:nvSpPr>
        <p:spPr>
          <a:xfrm>
            <a:off x="374160" y="1718902"/>
            <a:ext cx="5664200" cy="1709853"/>
          </a:xfrm>
          <a:prstGeom prst="rect">
            <a:avLst/>
          </a:prstGeom>
        </p:spPr>
        <p:txBody>
          <a:bodyPr lIns="91438" tIns="45719" rIns="91438" bIns="45719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Calibri Light"/>
                <a:ea typeface="+mj-ea"/>
                <a:cs typeface="+mj-cs"/>
              </a:defRPr>
            </a:lvl1pPr>
          </a:lstStyle>
          <a:p>
            <a:pPr>
              <a:lnSpc>
                <a:spcPct val="80000"/>
              </a:lnSpc>
            </a:pP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363565342"/>
      </p:ext>
    </p:extLst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4"/>
          <p:cNvSpPr txBox="1">
            <a:spLocks/>
          </p:cNvSpPr>
          <p:nvPr/>
        </p:nvSpPr>
        <p:spPr>
          <a:xfrm>
            <a:off x="377719" y="1715051"/>
            <a:ext cx="5664200" cy="1709853"/>
          </a:xfrm>
          <a:prstGeom prst="rect">
            <a:avLst/>
          </a:prstGeom>
        </p:spPr>
        <p:txBody>
          <a:bodyPr lIns="91438" tIns="45719" rIns="91438" bIns="45719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Calibri Light"/>
                <a:ea typeface="+mj-ea"/>
                <a:cs typeface="+mj-cs"/>
              </a:defRPr>
            </a:lvl1pPr>
          </a:lstStyle>
          <a:p>
            <a:pPr>
              <a:lnSpc>
                <a:spcPct val="80000"/>
              </a:lnSpc>
            </a:pPr>
            <a:endParaRPr lang="en-US" sz="4000" dirty="0"/>
          </a:p>
        </p:txBody>
      </p:sp>
      <p:sp>
        <p:nvSpPr>
          <p:cNvPr id="7" name="Title 4"/>
          <p:cNvSpPr txBox="1">
            <a:spLocks/>
          </p:cNvSpPr>
          <p:nvPr userDrawn="1"/>
        </p:nvSpPr>
        <p:spPr>
          <a:xfrm>
            <a:off x="377719" y="1715051"/>
            <a:ext cx="5664200" cy="1709853"/>
          </a:xfrm>
          <a:prstGeom prst="rect">
            <a:avLst/>
          </a:prstGeom>
        </p:spPr>
        <p:txBody>
          <a:bodyPr lIns="91438" tIns="45719" rIns="91438" bIns="45719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Calibri Light"/>
                <a:ea typeface="+mj-ea"/>
                <a:cs typeface="+mj-cs"/>
              </a:defRPr>
            </a:lvl1pPr>
          </a:lstStyle>
          <a:p>
            <a:pPr>
              <a:lnSpc>
                <a:spcPct val="80000"/>
              </a:lnSpc>
            </a:pP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2787560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7" r:id="rId1"/>
    <p:sldLayoutId id="2147483748" r:id="rId2"/>
    <p:sldLayoutId id="2147483749" r:id="rId3"/>
    <p:sldLayoutId id="2147483750" r:id="rId4"/>
    <p:sldLayoutId id="2147483751" r:id="rId5"/>
    <p:sldLayoutId id="2147483752" r:id="rId6"/>
    <p:sldLayoutId id="2147483753" r:id="rId7"/>
    <p:sldLayoutId id="2147483777" r:id="rId8"/>
    <p:sldLayoutId id="2147483754" r:id="rId9"/>
    <p:sldLayoutId id="2147483778" r:id="rId10"/>
    <p:sldLayoutId id="2147483782" r:id="rId11"/>
    <p:sldLayoutId id="2147483783" r:id="rId12"/>
    <p:sldLayoutId id="2147483784" r:id="rId13"/>
    <p:sldLayoutId id="2147483785" r:id="rId14"/>
    <p:sldLayoutId id="2147483786" r:id="rId15"/>
    <p:sldLayoutId id="2147483787" r:id="rId16"/>
    <p:sldLayoutId id="2147483755" r:id="rId17"/>
    <p:sldLayoutId id="2147483756" r:id="rId18"/>
    <p:sldLayoutId id="2147483757" r:id="rId19"/>
    <p:sldLayoutId id="2147483758" r:id="rId20"/>
    <p:sldLayoutId id="2147483759" r:id="rId21"/>
    <p:sldLayoutId id="2147483760" r:id="rId22"/>
    <p:sldLayoutId id="2147483780" r:id="rId23"/>
    <p:sldLayoutId id="2147483781" r:id="rId24"/>
    <p:sldLayoutId id="2147483779" r:id="rId25"/>
    <p:sldLayoutId id="2147483761" r:id="rId26"/>
    <p:sldLayoutId id="2147483762" r:id="rId27"/>
    <p:sldLayoutId id="2147483763" r:id="rId28"/>
    <p:sldLayoutId id="2147483764" r:id="rId29"/>
    <p:sldLayoutId id="2147483765" r:id="rId30"/>
    <p:sldLayoutId id="2147483766" r:id="rId31"/>
    <p:sldLayoutId id="2147483775" r:id="rId32"/>
    <p:sldLayoutId id="2147483768" r:id="rId33"/>
    <p:sldLayoutId id="2147483769" r:id="rId34"/>
    <p:sldLayoutId id="2147483770" r:id="rId35"/>
    <p:sldLayoutId id="2147483771" r:id="rId36"/>
    <p:sldLayoutId id="2147483718" r:id="rId37"/>
    <p:sldLayoutId id="2147483719" r:id="rId38"/>
    <p:sldLayoutId id="2147483729" r:id="rId39"/>
    <p:sldLayoutId id="2147483773" r:id="rId40"/>
    <p:sldLayoutId id="2147483774" r:id="rId41"/>
    <p:sldLayoutId id="2147483788" r:id="rId42"/>
  </p:sldLayoutIdLst>
  <p:transition spd="slow">
    <p:wipe/>
  </p:transition>
  <p:hf hdr="0" ftr="0" dt="0"/>
  <p:txStyles>
    <p:titleStyle>
      <a:lvl1pPr algn="l" defTabSz="457189" rtl="0" eaLnBrk="1" latinLnBrk="0" hangingPunct="1">
        <a:spcBef>
          <a:spcPct val="0"/>
        </a:spcBef>
        <a:buNone/>
        <a:defRPr sz="3200" kern="1200">
          <a:solidFill>
            <a:schemeClr val="tx1"/>
          </a:solidFill>
          <a:latin typeface="Calibri Light"/>
          <a:ea typeface="+mj-ea"/>
          <a:cs typeface="+mj-cs"/>
        </a:defRPr>
      </a:lvl1pPr>
    </p:titleStyle>
    <p:bodyStyle>
      <a:lvl1pPr marL="342892" indent="-342892" algn="l" defTabSz="457189" rtl="0" eaLnBrk="1" latinLnBrk="0" hangingPunct="1">
        <a:spcBef>
          <a:spcPct val="20000"/>
        </a:spcBef>
        <a:buFont typeface="Arial"/>
        <a:buChar char="•"/>
        <a:defRPr sz="3200" kern="1200">
          <a:solidFill>
            <a:srgbClr val="000000"/>
          </a:solidFill>
          <a:latin typeface="Calibri Light"/>
          <a:ea typeface="+mn-ea"/>
          <a:cs typeface="+mn-cs"/>
        </a:defRPr>
      </a:lvl1pPr>
      <a:lvl2pPr marL="742931" indent="-285743" algn="l" defTabSz="457189" rtl="0" eaLnBrk="1" latinLnBrk="0" hangingPunct="1">
        <a:spcBef>
          <a:spcPct val="20000"/>
        </a:spcBef>
        <a:buFont typeface="Arial"/>
        <a:buChar char="–"/>
        <a:defRPr sz="2800" kern="1200">
          <a:solidFill>
            <a:srgbClr val="000000"/>
          </a:solidFill>
          <a:latin typeface="Calibri Light"/>
          <a:ea typeface="+mn-ea"/>
          <a:cs typeface="+mn-cs"/>
        </a:defRPr>
      </a:lvl2pPr>
      <a:lvl3pPr marL="1142972" indent="-228594" algn="l" defTabSz="457189" rtl="0" eaLnBrk="1" latinLnBrk="0" hangingPunct="1">
        <a:spcBef>
          <a:spcPct val="20000"/>
        </a:spcBef>
        <a:buFont typeface="Arial"/>
        <a:buChar char="•"/>
        <a:defRPr sz="2400" kern="1200">
          <a:solidFill>
            <a:srgbClr val="000000"/>
          </a:solidFill>
          <a:latin typeface="Calibri Light"/>
          <a:ea typeface="+mn-ea"/>
          <a:cs typeface="+mn-cs"/>
        </a:defRPr>
      </a:lvl3pPr>
      <a:lvl4pPr marL="1600160" indent="-228594" algn="l" defTabSz="457189" rtl="0" eaLnBrk="1" latinLnBrk="0" hangingPunct="1">
        <a:spcBef>
          <a:spcPct val="20000"/>
        </a:spcBef>
        <a:buFont typeface="Arial"/>
        <a:buChar char="–"/>
        <a:defRPr sz="2000" kern="1200">
          <a:solidFill>
            <a:srgbClr val="000000"/>
          </a:solidFill>
          <a:latin typeface="Calibri Light"/>
          <a:ea typeface="+mn-ea"/>
          <a:cs typeface="+mn-cs"/>
        </a:defRPr>
      </a:lvl4pPr>
      <a:lvl5pPr marL="2057348" indent="-228594" algn="l" defTabSz="457189" rtl="0" eaLnBrk="1" latinLnBrk="0" hangingPunct="1">
        <a:spcBef>
          <a:spcPct val="20000"/>
        </a:spcBef>
        <a:buFont typeface="Arial"/>
        <a:buChar char="»"/>
        <a:defRPr sz="2000" kern="1200">
          <a:solidFill>
            <a:srgbClr val="000000"/>
          </a:solidFill>
          <a:latin typeface="Calibri Light"/>
          <a:ea typeface="+mn-ea"/>
          <a:cs typeface="+mn-cs"/>
        </a:defRPr>
      </a:lvl5pPr>
      <a:lvl6pPr marL="2514537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7.xml"/><Relationship Id="rId2" Type="http://schemas.microsoft.com/office/2007/relationships/media" Target="../media/media1.m4a"/><Relationship Id="rId1" Type="http://schemas.openxmlformats.org/officeDocument/2006/relationships/audio" Target="NULL" TargetMode="External"/><Relationship Id="rId5" Type="http://schemas.openxmlformats.org/officeDocument/2006/relationships/image" Target="../media/image39.png"/><Relationship Id="rId4" Type="http://schemas.openxmlformats.org/officeDocument/2006/relationships/notesSlide" Target="../notesSlides/notesSlide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3.xml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45.png"/><Relationship Id="rId11" Type="http://schemas.openxmlformats.org/officeDocument/2006/relationships/image" Target="../media/image48.png"/><Relationship Id="rId5" Type="http://schemas.openxmlformats.org/officeDocument/2006/relationships/image" Target="../media/image44.png"/><Relationship Id="rId10" Type="http://schemas.microsoft.com/office/2007/relationships/hdphoto" Target="../media/hdphoto2.wdp"/><Relationship Id="rId4" Type="http://schemas.openxmlformats.org/officeDocument/2006/relationships/image" Target="../media/image43.png"/><Relationship Id="rId9" Type="http://schemas.openxmlformats.org/officeDocument/2006/relationships/image" Target="../media/image4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3.xml"/><Relationship Id="rId5" Type="http://schemas.openxmlformats.org/officeDocument/2006/relationships/image" Target="../media/image42.png"/><Relationship Id="rId4" Type="http://schemas.openxmlformats.org/officeDocument/2006/relationships/image" Target="../media/image4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50.png"/><Relationship Id="rId5" Type="http://schemas.openxmlformats.org/officeDocument/2006/relationships/image" Target="../media/image42.png"/><Relationship Id="rId4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50.png"/><Relationship Id="rId5" Type="http://schemas.openxmlformats.org/officeDocument/2006/relationships/image" Target="../media/image44.png"/><Relationship Id="rId4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50.png"/><Relationship Id="rId5" Type="http://schemas.openxmlformats.org/officeDocument/2006/relationships/image" Target="../media/image44.png"/><Relationship Id="rId4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50.png"/><Relationship Id="rId5" Type="http://schemas.openxmlformats.org/officeDocument/2006/relationships/image" Target="../media/image44.png"/><Relationship Id="rId4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50.png"/><Relationship Id="rId5" Type="http://schemas.openxmlformats.org/officeDocument/2006/relationships/image" Target="../media/image44.png"/><Relationship Id="rId4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3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3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6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ekstu 1">
            <a:extLst>
              <a:ext uri="{FF2B5EF4-FFF2-40B4-BE49-F238E27FC236}">
                <a16:creationId xmlns:a16="http://schemas.microsoft.com/office/drawing/2014/main" id="{B97DEAF3-C414-4D45-A3AD-C9635B19BE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7719" y="2867280"/>
            <a:ext cx="4758889" cy="568369"/>
          </a:xfrm>
        </p:spPr>
        <p:txBody>
          <a:bodyPr/>
          <a:lstStyle/>
          <a:p>
            <a:r>
              <a:rPr lang="pl-PL" b="1" dirty="0">
                <a:solidFill>
                  <a:schemeClr val="bg1"/>
                </a:solidFill>
              </a:rPr>
              <a:t>2020-02-28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pl-PL" dirty="0">
                <a:solidFill>
                  <a:schemeClr val="bg1"/>
                </a:solidFill>
              </a:rPr>
              <a:t>UKTAG Meeting #3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D8D40EA8-19D4-4E10-A76D-25174473E0F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77719" y="3435649"/>
            <a:ext cx="3835400" cy="563563"/>
          </a:xfrm>
        </p:spPr>
        <p:txBody>
          <a:bodyPr/>
          <a:lstStyle/>
          <a:p>
            <a:r>
              <a:rPr lang="pl-PL" sz="3200" b="1" dirty="0"/>
              <a:t>NI </a:t>
            </a:r>
            <a:r>
              <a:rPr lang="pl-PL" sz="3200" b="1" dirty="0" err="1"/>
              <a:t>TestStand</a:t>
            </a:r>
            <a:r>
              <a:rPr lang="pl-PL" sz="3200" b="1" dirty="0"/>
              <a:t> Plug-</a:t>
            </a:r>
            <a:r>
              <a:rPr lang="pl-PL" sz="3200" b="1" dirty="0" err="1"/>
              <a:t>Ins</a:t>
            </a:r>
            <a:endParaRPr lang="pl-PL" sz="3200" b="1" dirty="0"/>
          </a:p>
          <a:p>
            <a:r>
              <a:rPr lang="pl-PL" dirty="0"/>
              <a:t>Michał Bieńkowski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4660124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2">
            <a:extLst>
              <a:ext uri="{FF2B5EF4-FFF2-40B4-BE49-F238E27FC236}">
                <a16:creationId xmlns:a16="http://schemas.microsoft.com/office/drawing/2014/main" id="{07D70AC2-2AAA-485C-9116-7423F14DEC3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odtytuł 3">
            <a:extLst>
              <a:ext uri="{FF2B5EF4-FFF2-40B4-BE49-F238E27FC236}">
                <a16:creationId xmlns:a16="http://schemas.microsoft.com/office/drawing/2014/main" id="{E4E55563-3DC9-4774-A8B7-ECBE011DA80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21F8A3A8-7CD8-4910-941D-7EE6C2F65E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784"/>
          <a:stretch/>
        </p:blipFill>
        <p:spPr>
          <a:xfrm>
            <a:off x="0" y="0"/>
            <a:ext cx="9145295" cy="5143500"/>
          </a:xfrm>
          <a:prstGeom prst="rect">
            <a:avLst/>
          </a:prstGeom>
        </p:spPr>
      </p:pic>
      <p:sp>
        <p:nvSpPr>
          <p:cNvPr id="6" name="Prostokąt 5">
            <a:extLst>
              <a:ext uri="{FF2B5EF4-FFF2-40B4-BE49-F238E27FC236}">
                <a16:creationId xmlns:a16="http://schemas.microsoft.com/office/drawing/2014/main" id="{15688170-CF80-48A8-B999-FC3F315CEE27}"/>
              </a:ext>
            </a:extLst>
          </p:cNvPr>
          <p:cNvSpPr/>
          <p:nvPr/>
        </p:nvSpPr>
        <p:spPr>
          <a:xfrm>
            <a:off x="6106160" y="0"/>
            <a:ext cx="3037840" cy="5143500"/>
          </a:xfrm>
          <a:prstGeom prst="rect">
            <a:avLst/>
          </a:prstGeom>
          <a:solidFill>
            <a:schemeClr val="accent6">
              <a:alpha val="8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Symbol zastępczy tekstu 2">
            <a:extLst>
              <a:ext uri="{FF2B5EF4-FFF2-40B4-BE49-F238E27FC236}">
                <a16:creationId xmlns:a16="http://schemas.microsoft.com/office/drawing/2014/main" id="{5EB5EFE9-DB27-4F8D-A7D9-5B76005C1833}"/>
              </a:ext>
            </a:extLst>
          </p:cNvPr>
          <p:cNvSpPr txBox="1">
            <a:spLocks/>
          </p:cNvSpPr>
          <p:nvPr/>
        </p:nvSpPr>
        <p:spPr>
          <a:xfrm>
            <a:off x="6423026" y="515939"/>
            <a:ext cx="2451100" cy="4127500"/>
          </a:xfrm>
        </p:spPr>
        <p:txBody>
          <a:bodyPr anchor="ctr"/>
          <a:lstStyle>
            <a:defPPr>
              <a:defRPr lang="en-US"/>
            </a:defPPr>
            <a:lvl1pPr marL="0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9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8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2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l-PL" sz="2800" b="1" dirty="0" err="1">
                <a:solidFill>
                  <a:schemeClr val="accent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Process</a:t>
            </a:r>
            <a:r>
              <a:rPr lang="pl-PL" sz="2800" b="1" dirty="0">
                <a:solidFill>
                  <a:schemeClr val="accent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Model</a:t>
            </a:r>
            <a:endParaRPr lang="en-US" sz="2800" b="1" dirty="0">
              <a:solidFill>
                <a:schemeClr val="accent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6821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87841F65-C39D-4A74-BA67-D80BCA34D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 err="1"/>
              <a:t>Process</a:t>
            </a:r>
            <a:r>
              <a:rPr lang="pl-PL" b="1" dirty="0"/>
              <a:t> Model</a:t>
            </a:r>
            <a:endParaRPr lang="en-US" b="1" dirty="0"/>
          </a:p>
        </p:txBody>
      </p:sp>
      <p:grpSp>
        <p:nvGrpSpPr>
          <p:cNvPr id="13" name="Grupa 12">
            <a:extLst>
              <a:ext uri="{FF2B5EF4-FFF2-40B4-BE49-F238E27FC236}">
                <a16:creationId xmlns:a16="http://schemas.microsoft.com/office/drawing/2014/main" id="{81B753A1-EBCF-4904-925A-A20B81D00056}"/>
              </a:ext>
            </a:extLst>
          </p:cNvPr>
          <p:cNvGrpSpPr/>
          <p:nvPr/>
        </p:nvGrpSpPr>
        <p:grpSpPr>
          <a:xfrm>
            <a:off x="3334504" y="2334182"/>
            <a:ext cx="2448560" cy="1544320"/>
            <a:chOff x="2692400" y="1838960"/>
            <a:chExt cx="2448560" cy="1544320"/>
          </a:xfrm>
        </p:grpSpPr>
        <p:sp>
          <p:nvSpPr>
            <p:cNvPr id="14" name="Prostokąt 13">
              <a:extLst>
                <a:ext uri="{FF2B5EF4-FFF2-40B4-BE49-F238E27FC236}">
                  <a16:creationId xmlns:a16="http://schemas.microsoft.com/office/drawing/2014/main" id="{7406A788-8866-4A06-8CFE-E76EF28876F4}"/>
                </a:ext>
              </a:extLst>
            </p:cNvPr>
            <p:cNvSpPr/>
            <p:nvPr/>
          </p:nvSpPr>
          <p:spPr>
            <a:xfrm>
              <a:off x="2692400" y="1838960"/>
              <a:ext cx="2448560" cy="1544320"/>
            </a:xfrm>
            <a:prstGeom prst="rect">
              <a:avLst/>
            </a:prstGeom>
            <a:solidFill>
              <a:schemeClr val="accent3"/>
            </a:solidFill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pl-PL" dirty="0" err="1">
                  <a:solidFill>
                    <a:schemeClr val="tx1"/>
                  </a:solidFill>
                </a:rPr>
                <a:t>Tests</a:t>
              </a:r>
              <a:endParaRPr lang="pl-PL" dirty="0">
                <a:solidFill>
                  <a:schemeClr val="tx1"/>
                </a:solidFill>
              </a:endParaRPr>
            </a:p>
            <a:p>
              <a:pPr algn="ctr"/>
              <a:endParaRPr lang="pl-PL" dirty="0"/>
            </a:p>
            <a:p>
              <a:pPr algn="ctr"/>
              <a:endParaRPr lang="pl-PL" dirty="0"/>
            </a:p>
            <a:p>
              <a:pPr algn="ctr"/>
              <a:endParaRPr lang="pl-PL" dirty="0"/>
            </a:p>
            <a:p>
              <a:pPr algn="ctr"/>
              <a:endParaRPr lang="pl-PL" dirty="0"/>
            </a:p>
          </p:txBody>
        </p:sp>
        <p:sp>
          <p:nvSpPr>
            <p:cNvPr id="15" name="Prostokąt 14">
              <a:extLst>
                <a:ext uri="{FF2B5EF4-FFF2-40B4-BE49-F238E27FC236}">
                  <a16:creationId xmlns:a16="http://schemas.microsoft.com/office/drawing/2014/main" id="{B6EDCC2E-70E3-4B8D-BC31-94CE96E4FC77}"/>
                </a:ext>
              </a:extLst>
            </p:cNvPr>
            <p:cNvSpPr/>
            <p:nvPr/>
          </p:nvSpPr>
          <p:spPr>
            <a:xfrm>
              <a:off x="2865120" y="2277350"/>
              <a:ext cx="2062480" cy="396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l-PL" dirty="0">
                  <a:solidFill>
                    <a:schemeClr val="bg1"/>
                  </a:solidFill>
                </a:rPr>
                <a:t>Full </a:t>
              </a:r>
              <a:r>
                <a:rPr lang="pl-PL" dirty="0" err="1">
                  <a:solidFill>
                    <a:schemeClr val="bg1"/>
                  </a:solidFill>
                </a:rPr>
                <a:t>Production</a:t>
              </a:r>
              <a:r>
                <a:rPr lang="pl-PL" dirty="0">
                  <a:solidFill>
                    <a:schemeClr val="bg1"/>
                  </a:solidFill>
                </a:rPr>
                <a:t>-Run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6" name="Prostokąt 15">
              <a:extLst>
                <a:ext uri="{FF2B5EF4-FFF2-40B4-BE49-F238E27FC236}">
                  <a16:creationId xmlns:a16="http://schemas.microsoft.com/office/drawing/2014/main" id="{4F5C2270-FFD9-4B72-85AB-586AB8328BFC}"/>
                </a:ext>
              </a:extLst>
            </p:cNvPr>
            <p:cNvSpPr/>
            <p:nvPr/>
          </p:nvSpPr>
          <p:spPr>
            <a:xfrm>
              <a:off x="2865120" y="2829011"/>
              <a:ext cx="2062480" cy="396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l-PL" dirty="0">
                  <a:solidFill>
                    <a:schemeClr val="bg1"/>
                  </a:solidFill>
                </a:rPr>
                <a:t>Field Return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" name="Grupa 8">
            <a:extLst>
              <a:ext uri="{FF2B5EF4-FFF2-40B4-BE49-F238E27FC236}">
                <a16:creationId xmlns:a16="http://schemas.microsoft.com/office/drawing/2014/main" id="{F8322B51-DA84-42A8-8506-82CDC6882A97}"/>
              </a:ext>
            </a:extLst>
          </p:cNvPr>
          <p:cNvGrpSpPr/>
          <p:nvPr/>
        </p:nvGrpSpPr>
        <p:grpSpPr>
          <a:xfrm>
            <a:off x="3182104" y="2181782"/>
            <a:ext cx="2448560" cy="1544320"/>
            <a:chOff x="2692400" y="1838960"/>
            <a:chExt cx="2448560" cy="1544320"/>
          </a:xfrm>
        </p:grpSpPr>
        <p:sp>
          <p:nvSpPr>
            <p:cNvPr id="10" name="Prostokąt 9">
              <a:extLst>
                <a:ext uri="{FF2B5EF4-FFF2-40B4-BE49-F238E27FC236}">
                  <a16:creationId xmlns:a16="http://schemas.microsoft.com/office/drawing/2014/main" id="{6CB05656-B3DE-4EE0-8836-2F60D738348F}"/>
                </a:ext>
              </a:extLst>
            </p:cNvPr>
            <p:cNvSpPr/>
            <p:nvPr/>
          </p:nvSpPr>
          <p:spPr>
            <a:xfrm>
              <a:off x="2692400" y="1838960"/>
              <a:ext cx="2448560" cy="1544320"/>
            </a:xfrm>
            <a:prstGeom prst="rect">
              <a:avLst/>
            </a:prstGeom>
            <a:solidFill>
              <a:schemeClr val="accent3"/>
            </a:solidFill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pl-PL" dirty="0" err="1">
                  <a:solidFill>
                    <a:schemeClr val="tx1"/>
                  </a:solidFill>
                </a:rPr>
                <a:t>Tests</a:t>
              </a:r>
              <a:endParaRPr lang="pl-PL" dirty="0">
                <a:solidFill>
                  <a:schemeClr val="tx1"/>
                </a:solidFill>
              </a:endParaRPr>
            </a:p>
            <a:p>
              <a:pPr algn="ctr"/>
              <a:endParaRPr lang="pl-PL" dirty="0"/>
            </a:p>
            <a:p>
              <a:pPr algn="ctr"/>
              <a:endParaRPr lang="pl-PL" dirty="0"/>
            </a:p>
            <a:p>
              <a:pPr algn="ctr"/>
              <a:endParaRPr lang="pl-PL" dirty="0"/>
            </a:p>
            <a:p>
              <a:pPr algn="ctr"/>
              <a:endParaRPr lang="pl-PL" dirty="0"/>
            </a:p>
          </p:txBody>
        </p:sp>
        <p:sp>
          <p:nvSpPr>
            <p:cNvPr id="11" name="Prostokąt 10">
              <a:extLst>
                <a:ext uri="{FF2B5EF4-FFF2-40B4-BE49-F238E27FC236}">
                  <a16:creationId xmlns:a16="http://schemas.microsoft.com/office/drawing/2014/main" id="{8D32DAF4-BD47-4FE8-BDDF-B5EC26CE7DDF}"/>
                </a:ext>
              </a:extLst>
            </p:cNvPr>
            <p:cNvSpPr/>
            <p:nvPr/>
          </p:nvSpPr>
          <p:spPr>
            <a:xfrm>
              <a:off x="2865120" y="2277350"/>
              <a:ext cx="2062480" cy="396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l-PL" dirty="0">
                  <a:solidFill>
                    <a:schemeClr val="bg1"/>
                  </a:solidFill>
                </a:rPr>
                <a:t>Full </a:t>
              </a:r>
              <a:r>
                <a:rPr lang="pl-PL" dirty="0" err="1">
                  <a:solidFill>
                    <a:schemeClr val="bg1"/>
                  </a:solidFill>
                </a:rPr>
                <a:t>Production</a:t>
              </a:r>
              <a:r>
                <a:rPr lang="pl-PL" dirty="0">
                  <a:solidFill>
                    <a:schemeClr val="bg1"/>
                  </a:solidFill>
                </a:rPr>
                <a:t>-Run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2" name="Prostokąt 11">
              <a:extLst>
                <a:ext uri="{FF2B5EF4-FFF2-40B4-BE49-F238E27FC236}">
                  <a16:creationId xmlns:a16="http://schemas.microsoft.com/office/drawing/2014/main" id="{07A2E923-FBE8-4062-BEF6-626103F7F95E}"/>
                </a:ext>
              </a:extLst>
            </p:cNvPr>
            <p:cNvSpPr/>
            <p:nvPr/>
          </p:nvSpPr>
          <p:spPr>
            <a:xfrm>
              <a:off x="2865120" y="2829011"/>
              <a:ext cx="2062480" cy="396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l-PL" dirty="0">
                  <a:solidFill>
                    <a:schemeClr val="bg1"/>
                  </a:solidFill>
                </a:rPr>
                <a:t>Field Return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7" name="Prostokąt 6">
            <a:extLst>
              <a:ext uri="{FF2B5EF4-FFF2-40B4-BE49-F238E27FC236}">
                <a16:creationId xmlns:a16="http://schemas.microsoft.com/office/drawing/2014/main" id="{B786C27F-1FE0-45C8-9682-A24FC7066D10}"/>
              </a:ext>
            </a:extLst>
          </p:cNvPr>
          <p:cNvSpPr/>
          <p:nvPr/>
        </p:nvSpPr>
        <p:spPr>
          <a:xfrm>
            <a:off x="3029704" y="2029382"/>
            <a:ext cx="2448560" cy="154432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pl-PL" dirty="0" err="1">
                <a:solidFill>
                  <a:schemeClr val="tx1"/>
                </a:solidFill>
              </a:rPr>
              <a:t>Tests</a:t>
            </a:r>
            <a:endParaRPr lang="pl-PL" dirty="0">
              <a:solidFill>
                <a:schemeClr val="tx1"/>
              </a:solidFill>
            </a:endParaRPr>
          </a:p>
          <a:p>
            <a:pPr algn="ctr"/>
            <a:endParaRPr lang="pl-PL" dirty="0"/>
          </a:p>
          <a:p>
            <a:pPr algn="ctr"/>
            <a:endParaRPr lang="pl-PL" dirty="0"/>
          </a:p>
          <a:p>
            <a:pPr algn="ctr"/>
            <a:endParaRPr lang="pl-PL" dirty="0"/>
          </a:p>
          <a:p>
            <a:pPr algn="ctr"/>
            <a:endParaRPr lang="pl-PL" dirty="0"/>
          </a:p>
        </p:txBody>
      </p:sp>
      <p:sp>
        <p:nvSpPr>
          <p:cNvPr id="6" name="Prostokąt 5">
            <a:extLst>
              <a:ext uri="{FF2B5EF4-FFF2-40B4-BE49-F238E27FC236}">
                <a16:creationId xmlns:a16="http://schemas.microsoft.com/office/drawing/2014/main" id="{6B0B7B9D-8CB1-4211-8C6E-6B91103244EC}"/>
              </a:ext>
            </a:extLst>
          </p:cNvPr>
          <p:cNvSpPr/>
          <p:nvPr/>
        </p:nvSpPr>
        <p:spPr>
          <a:xfrm>
            <a:off x="3202424" y="2467772"/>
            <a:ext cx="2062480" cy="396000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>
                <a:solidFill>
                  <a:schemeClr val="bg1"/>
                </a:solidFill>
              </a:rPr>
              <a:t>Field Return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pole tekstowe 16">
            <a:extLst>
              <a:ext uri="{FF2B5EF4-FFF2-40B4-BE49-F238E27FC236}">
                <a16:creationId xmlns:a16="http://schemas.microsoft.com/office/drawing/2014/main" id="{E6CFC8FB-18A5-40F9-BCA8-B87BE3FBD9C3}"/>
              </a:ext>
            </a:extLst>
          </p:cNvPr>
          <p:cNvSpPr txBox="1"/>
          <p:nvPr/>
        </p:nvSpPr>
        <p:spPr>
          <a:xfrm>
            <a:off x="1412197" y="3502834"/>
            <a:ext cx="1550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 err="1"/>
              <a:t>Different</a:t>
            </a:r>
            <a:r>
              <a:rPr lang="pl-PL" dirty="0"/>
              <a:t> </a:t>
            </a:r>
            <a:r>
              <a:rPr lang="pl-PL" dirty="0" err="1"/>
              <a:t>UUTs</a:t>
            </a:r>
            <a:endParaRPr lang="en-US" dirty="0"/>
          </a:p>
        </p:txBody>
      </p:sp>
      <p:sp>
        <p:nvSpPr>
          <p:cNvPr id="24" name="Prostokąt 23">
            <a:extLst>
              <a:ext uri="{FF2B5EF4-FFF2-40B4-BE49-F238E27FC236}">
                <a16:creationId xmlns:a16="http://schemas.microsoft.com/office/drawing/2014/main" id="{DF1D65B0-F2C1-47B8-98B8-D397D5964EDE}"/>
              </a:ext>
            </a:extLst>
          </p:cNvPr>
          <p:cNvSpPr/>
          <p:nvPr/>
        </p:nvSpPr>
        <p:spPr>
          <a:xfrm>
            <a:off x="6106171" y="2558141"/>
            <a:ext cx="1178561" cy="48168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l-PL" dirty="0">
                <a:solidFill>
                  <a:schemeClr val="tx1"/>
                </a:solidFill>
              </a:rPr>
              <a:t>Reporting</a:t>
            </a:r>
          </a:p>
        </p:txBody>
      </p:sp>
      <p:sp>
        <p:nvSpPr>
          <p:cNvPr id="19" name="Prostokąt 18">
            <a:extLst>
              <a:ext uri="{FF2B5EF4-FFF2-40B4-BE49-F238E27FC236}">
                <a16:creationId xmlns:a16="http://schemas.microsoft.com/office/drawing/2014/main" id="{954D1681-03EC-4577-999B-5D71BEAA05B5}"/>
              </a:ext>
            </a:extLst>
          </p:cNvPr>
          <p:cNvSpPr/>
          <p:nvPr/>
        </p:nvSpPr>
        <p:spPr>
          <a:xfrm>
            <a:off x="2200965" y="2558141"/>
            <a:ext cx="650240" cy="48168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l-PL" dirty="0">
                <a:solidFill>
                  <a:schemeClr val="tx1"/>
                </a:solidFill>
              </a:rPr>
              <a:t>MES</a:t>
            </a:r>
          </a:p>
        </p:txBody>
      </p:sp>
      <p:sp>
        <p:nvSpPr>
          <p:cNvPr id="22" name="Prostokąt 21">
            <a:extLst>
              <a:ext uri="{FF2B5EF4-FFF2-40B4-BE49-F238E27FC236}">
                <a16:creationId xmlns:a16="http://schemas.microsoft.com/office/drawing/2014/main" id="{14A86322-D4A6-4050-BC22-6011B7914FBF}"/>
              </a:ext>
            </a:extLst>
          </p:cNvPr>
          <p:cNvSpPr/>
          <p:nvPr/>
        </p:nvSpPr>
        <p:spPr>
          <a:xfrm>
            <a:off x="1369071" y="2558141"/>
            <a:ext cx="650240" cy="48168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l-PL" dirty="0">
                <a:solidFill>
                  <a:schemeClr val="tx1"/>
                </a:solidFill>
              </a:rPr>
              <a:t>S/N</a:t>
            </a:r>
          </a:p>
        </p:txBody>
      </p:sp>
      <p:sp>
        <p:nvSpPr>
          <p:cNvPr id="23" name="Prostokąt 22">
            <a:extLst>
              <a:ext uri="{FF2B5EF4-FFF2-40B4-BE49-F238E27FC236}">
                <a16:creationId xmlns:a16="http://schemas.microsoft.com/office/drawing/2014/main" id="{1D1377B9-9EE9-4FA0-A592-2AE20392AF68}"/>
              </a:ext>
            </a:extLst>
          </p:cNvPr>
          <p:cNvSpPr/>
          <p:nvPr/>
        </p:nvSpPr>
        <p:spPr>
          <a:xfrm>
            <a:off x="393810" y="2558141"/>
            <a:ext cx="650240" cy="48168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l-PL" dirty="0">
                <a:solidFill>
                  <a:schemeClr val="tx1"/>
                </a:solidFill>
              </a:rPr>
              <a:t>BIST</a:t>
            </a:r>
          </a:p>
        </p:txBody>
      </p:sp>
      <p:sp>
        <p:nvSpPr>
          <p:cNvPr id="32" name="Prostokąt 31">
            <a:extLst>
              <a:ext uri="{FF2B5EF4-FFF2-40B4-BE49-F238E27FC236}">
                <a16:creationId xmlns:a16="http://schemas.microsoft.com/office/drawing/2014/main" id="{B189A2C4-BC5D-4652-AC4F-54BC70D65FA8}"/>
              </a:ext>
            </a:extLst>
          </p:cNvPr>
          <p:cNvSpPr/>
          <p:nvPr/>
        </p:nvSpPr>
        <p:spPr>
          <a:xfrm>
            <a:off x="7762240" y="2558141"/>
            <a:ext cx="1022443" cy="48168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l-PL" dirty="0" err="1">
                <a:solidFill>
                  <a:schemeClr val="tx1"/>
                </a:solidFill>
              </a:rPr>
              <a:t>Cleanup</a:t>
            </a:r>
            <a:endParaRPr lang="pl-PL" dirty="0">
              <a:solidFill>
                <a:schemeClr val="tx1"/>
              </a:solidFill>
            </a:endParaRPr>
          </a:p>
        </p:txBody>
      </p:sp>
      <p:sp>
        <p:nvSpPr>
          <p:cNvPr id="33" name="Prostokąt 32">
            <a:extLst>
              <a:ext uri="{FF2B5EF4-FFF2-40B4-BE49-F238E27FC236}">
                <a16:creationId xmlns:a16="http://schemas.microsoft.com/office/drawing/2014/main" id="{39F8D11C-76B2-4635-9EE7-297240BA857D}"/>
              </a:ext>
            </a:extLst>
          </p:cNvPr>
          <p:cNvSpPr/>
          <p:nvPr/>
        </p:nvSpPr>
        <p:spPr>
          <a:xfrm>
            <a:off x="6106171" y="1938034"/>
            <a:ext cx="1178561" cy="48168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l-PL" dirty="0" err="1">
                <a:solidFill>
                  <a:schemeClr val="tx1"/>
                </a:solidFill>
              </a:rPr>
              <a:t>Trace</a:t>
            </a:r>
            <a:r>
              <a:rPr lang="pl-PL" dirty="0">
                <a:solidFill>
                  <a:schemeClr val="tx1"/>
                </a:solidFill>
              </a:rPr>
              <a:t> Log</a:t>
            </a:r>
          </a:p>
        </p:txBody>
      </p:sp>
      <p:sp>
        <p:nvSpPr>
          <p:cNvPr id="34" name="Prostokąt 33">
            <a:extLst>
              <a:ext uri="{FF2B5EF4-FFF2-40B4-BE49-F238E27FC236}">
                <a16:creationId xmlns:a16="http://schemas.microsoft.com/office/drawing/2014/main" id="{AEEEB596-92C8-4D71-B886-65A3E84451DA}"/>
              </a:ext>
            </a:extLst>
          </p:cNvPr>
          <p:cNvSpPr/>
          <p:nvPr/>
        </p:nvSpPr>
        <p:spPr>
          <a:xfrm>
            <a:off x="342910" y="4293915"/>
            <a:ext cx="1351281" cy="48168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l-PL" dirty="0" err="1">
                <a:solidFill>
                  <a:schemeClr val="tx1"/>
                </a:solidFill>
              </a:rPr>
              <a:t>Calibration</a:t>
            </a:r>
            <a:endParaRPr lang="pl-PL" dirty="0">
              <a:solidFill>
                <a:schemeClr val="tx1"/>
              </a:solidFill>
            </a:endParaRPr>
          </a:p>
        </p:txBody>
      </p:sp>
      <p:cxnSp>
        <p:nvCxnSpPr>
          <p:cNvPr id="36" name="Łącznik: łamany 35">
            <a:extLst>
              <a:ext uri="{FF2B5EF4-FFF2-40B4-BE49-F238E27FC236}">
                <a16:creationId xmlns:a16="http://schemas.microsoft.com/office/drawing/2014/main" id="{32747F77-56EF-4C66-B80F-B98539E31C93}"/>
              </a:ext>
            </a:extLst>
          </p:cNvPr>
          <p:cNvCxnSpPr>
            <a:cxnSpLocks/>
            <a:stCxn id="34" idx="3"/>
            <a:endCxn id="24" idx="2"/>
          </p:cNvCxnSpPr>
          <p:nvPr/>
        </p:nvCxnSpPr>
        <p:spPr>
          <a:xfrm flipV="1">
            <a:off x="1694191" y="3039821"/>
            <a:ext cx="5001261" cy="1494934"/>
          </a:xfrm>
          <a:prstGeom prst="bentConnector2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7" name="Nawias klamrowy otwierający 46">
            <a:extLst>
              <a:ext uri="{FF2B5EF4-FFF2-40B4-BE49-F238E27FC236}">
                <a16:creationId xmlns:a16="http://schemas.microsoft.com/office/drawing/2014/main" id="{AE631F24-8D2E-481A-813C-BDDDD6A06769}"/>
              </a:ext>
            </a:extLst>
          </p:cNvPr>
          <p:cNvSpPr/>
          <p:nvPr/>
        </p:nvSpPr>
        <p:spPr>
          <a:xfrm rot="5400000">
            <a:off x="4159595" y="-1464595"/>
            <a:ext cx="219085" cy="6274675"/>
          </a:xfrm>
          <a:prstGeom prst="leftBrace">
            <a:avLst>
              <a:gd name="adj1" fmla="val 55175"/>
              <a:gd name="adj2" fmla="val 50000"/>
            </a:avLst>
          </a:prstGeom>
          <a:ln w="19050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pole tekstowe 47">
            <a:extLst>
              <a:ext uri="{FF2B5EF4-FFF2-40B4-BE49-F238E27FC236}">
                <a16:creationId xmlns:a16="http://schemas.microsoft.com/office/drawing/2014/main" id="{ED57F883-A9AB-4212-BBA5-A583005F6819}"/>
              </a:ext>
            </a:extLst>
          </p:cNvPr>
          <p:cNvSpPr txBox="1"/>
          <p:nvPr/>
        </p:nvSpPr>
        <p:spPr>
          <a:xfrm>
            <a:off x="3957321" y="1274214"/>
            <a:ext cx="647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 err="1"/>
              <a:t>Loop</a:t>
            </a:r>
            <a:endParaRPr lang="en-US" dirty="0"/>
          </a:p>
        </p:txBody>
      </p:sp>
      <p:sp>
        <p:nvSpPr>
          <p:cNvPr id="49" name="Prostokąt 48">
            <a:extLst>
              <a:ext uri="{FF2B5EF4-FFF2-40B4-BE49-F238E27FC236}">
                <a16:creationId xmlns:a16="http://schemas.microsoft.com/office/drawing/2014/main" id="{472B1C55-B753-49E0-AE78-F16C5FC9CC20}"/>
              </a:ext>
            </a:extLst>
          </p:cNvPr>
          <p:cNvSpPr/>
          <p:nvPr/>
        </p:nvSpPr>
        <p:spPr>
          <a:xfrm>
            <a:off x="1210947" y="1835139"/>
            <a:ext cx="4721453" cy="2205610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4" name="Łącznik prosty ze strzałką 53">
            <a:extLst>
              <a:ext uri="{FF2B5EF4-FFF2-40B4-BE49-F238E27FC236}">
                <a16:creationId xmlns:a16="http://schemas.microsoft.com/office/drawing/2014/main" id="{75ADFC5F-9DFD-4992-B727-E5ADE50CE624}"/>
              </a:ext>
            </a:extLst>
          </p:cNvPr>
          <p:cNvCxnSpPr>
            <a:cxnSpLocks/>
            <a:stCxn id="23" idx="3"/>
            <a:endCxn id="22" idx="1"/>
          </p:cNvCxnSpPr>
          <p:nvPr/>
        </p:nvCxnSpPr>
        <p:spPr>
          <a:xfrm>
            <a:off x="1044050" y="2798981"/>
            <a:ext cx="325021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57" name="Łącznik prosty ze strzałką 56">
            <a:extLst>
              <a:ext uri="{FF2B5EF4-FFF2-40B4-BE49-F238E27FC236}">
                <a16:creationId xmlns:a16="http://schemas.microsoft.com/office/drawing/2014/main" id="{F9698E2D-746C-46F2-A478-CBF5D06A0A4F}"/>
              </a:ext>
            </a:extLst>
          </p:cNvPr>
          <p:cNvCxnSpPr>
            <a:cxnSpLocks/>
            <a:stCxn id="22" idx="3"/>
            <a:endCxn id="19" idx="1"/>
          </p:cNvCxnSpPr>
          <p:nvPr/>
        </p:nvCxnSpPr>
        <p:spPr>
          <a:xfrm>
            <a:off x="2019311" y="2798981"/>
            <a:ext cx="181654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59" name="Łącznik prosty ze strzałką 58">
            <a:extLst>
              <a:ext uri="{FF2B5EF4-FFF2-40B4-BE49-F238E27FC236}">
                <a16:creationId xmlns:a16="http://schemas.microsoft.com/office/drawing/2014/main" id="{967B1CEA-6F6A-43E3-AB5C-CF2CCC27FEF6}"/>
              </a:ext>
            </a:extLst>
          </p:cNvPr>
          <p:cNvCxnSpPr>
            <a:cxnSpLocks/>
            <a:stCxn id="19" idx="3"/>
            <a:endCxn id="7" idx="1"/>
          </p:cNvCxnSpPr>
          <p:nvPr/>
        </p:nvCxnSpPr>
        <p:spPr>
          <a:xfrm>
            <a:off x="2851205" y="2798981"/>
            <a:ext cx="178499" cy="2561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60" name="Łącznik prosty ze strzałką 59">
            <a:extLst>
              <a:ext uri="{FF2B5EF4-FFF2-40B4-BE49-F238E27FC236}">
                <a16:creationId xmlns:a16="http://schemas.microsoft.com/office/drawing/2014/main" id="{DAD101BE-9A0C-4A99-BB93-845523C8E251}"/>
              </a:ext>
            </a:extLst>
          </p:cNvPr>
          <p:cNvCxnSpPr>
            <a:cxnSpLocks/>
          </p:cNvCxnSpPr>
          <p:nvPr/>
        </p:nvCxnSpPr>
        <p:spPr>
          <a:xfrm flipV="1">
            <a:off x="2890484" y="3701426"/>
            <a:ext cx="230660" cy="1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62" name="Łącznik prosty ze strzałką 61">
            <a:extLst>
              <a:ext uri="{FF2B5EF4-FFF2-40B4-BE49-F238E27FC236}">
                <a16:creationId xmlns:a16="http://schemas.microsoft.com/office/drawing/2014/main" id="{DBA232E5-13DF-4D2E-993B-41766A87A91C}"/>
              </a:ext>
            </a:extLst>
          </p:cNvPr>
          <p:cNvCxnSpPr>
            <a:cxnSpLocks/>
            <a:stCxn id="7" idx="3"/>
            <a:endCxn id="24" idx="1"/>
          </p:cNvCxnSpPr>
          <p:nvPr/>
        </p:nvCxnSpPr>
        <p:spPr>
          <a:xfrm flipV="1">
            <a:off x="5478264" y="2798981"/>
            <a:ext cx="627907" cy="2561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63" name="Łącznik prosty ze strzałką 62">
            <a:extLst>
              <a:ext uri="{FF2B5EF4-FFF2-40B4-BE49-F238E27FC236}">
                <a16:creationId xmlns:a16="http://schemas.microsoft.com/office/drawing/2014/main" id="{1711EA38-BA73-4149-B20B-DCE93713967F}"/>
              </a:ext>
            </a:extLst>
          </p:cNvPr>
          <p:cNvCxnSpPr>
            <a:cxnSpLocks/>
            <a:stCxn id="24" idx="3"/>
            <a:endCxn id="32" idx="1"/>
          </p:cNvCxnSpPr>
          <p:nvPr/>
        </p:nvCxnSpPr>
        <p:spPr>
          <a:xfrm>
            <a:off x="7284732" y="2798981"/>
            <a:ext cx="477508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64" name="Łącznik prosty ze strzałką 63">
            <a:extLst>
              <a:ext uri="{FF2B5EF4-FFF2-40B4-BE49-F238E27FC236}">
                <a16:creationId xmlns:a16="http://schemas.microsoft.com/office/drawing/2014/main" id="{90F25D97-C4B9-4E6A-AB84-27085027F1AF}"/>
              </a:ext>
            </a:extLst>
          </p:cNvPr>
          <p:cNvCxnSpPr>
            <a:cxnSpLocks/>
            <a:stCxn id="7" idx="3"/>
            <a:endCxn id="33" idx="1"/>
          </p:cNvCxnSpPr>
          <p:nvPr/>
        </p:nvCxnSpPr>
        <p:spPr>
          <a:xfrm flipV="1">
            <a:off x="5478264" y="2178874"/>
            <a:ext cx="627907" cy="622668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Prostokąt 4">
            <a:extLst>
              <a:ext uri="{FF2B5EF4-FFF2-40B4-BE49-F238E27FC236}">
                <a16:creationId xmlns:a16="http://schemas.microsoft.com/office/drawing/2014/main" id="{7413EC27-AFC8-4700-B646-C985A5C354E6}"/>
              </a:ext>
            </a:extLst>
          </p:cNvPr>
          <p:cNvSpPr/>
          <p:nvPr/>
        </p:nvSpPr>
        <p:spPr>
          <a:xfrm>
            <a:off x="3202424" y="2467772"/>
            <a:ext cx="2062480" cy="396000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>
                <a:solidFill>
                  <a:schemeClr val="bg1"/>
                </a:solidFill>
              </a:rPr>
              <a:t>Full </a:t>
            </a:r>
            <a:r>
              <a:rPr lang="pl-PL" dirty="0" err="1">
                <a:solidFill>
                  <a:schemeClr val="bg1"/>
                </a:solidFill>
              </a:rPr>
              <a:t>Production</a:t>
            </a:r>
            <a:r>
              <a:rPr lang="pl-PL" dirty="0">
                <a:solidFill>
                  <a:schemeClr val="bg1"/>
                </a:solidFill>
              </a:rPr>
              <a:t>-Run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2" name="pole tekstowe 81">
            <a:extLst>
              <a:ext uri="{FF2B5EF4-FFF2-40B4-BE49-F238E27FC236}">
                <a16:creationId xmlns:a16="http://schemas.microsoft.com/office/drawing/2014/main" id="{5A78080C-DF0E-4680-AF48-F76C7BA1012A}"/>
              </a:ext>
            </a:extLst>
          </p:cNvPr>
          <p:cNvSpPr txBox="1"/>
          <p:nvPr/>
        </p:nvSpPr>
        <p:spPr>
          <a:xfrm>
            <a:off x="1233690" y="1858776"/>
            <a:ext cx="797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 err="1"/>
              <a:t>Socket</a:t>
            </a:r>
            <a:endParaRPr lang="en-US" dirty="0"/>
          </a:p>
        </p:txBody>
      </p:sp>
      <p:sp>
        <p:nvSpPr>
          <p:cNvPr id="35" name="Tytuł 3">
            <a:extLst>
              <a:ext uri="{FF2B5EF4-FFF2-40B4-BE49-F238E27FC236}">
                <a16:creationId xmlns:a16="http://schemas.microsoft.com/office/drawing/2014/main" id="{71627B2B-D825-497F-96B1-F80E8A9B58E1}"/>
              </a:ext>
            </a:extLst>
          </p:cNvPr>
          <p:cNvSpPr txBox="1">
            <a:spLocks/>
          </p:cNvSpPr>
          <p:nvPr/>
        </p:nvSpPr>
        <p:spPr>
          <a:xfrm>
            <a:off x="2532050" y="205980"/>
            <a:ext cx="2850541" cy="481680"/>
          </a:xfrm>
          <a:prstGeom prst="rect">
            <a:avLst/>
          </a:prstGeom>
        </p:spPr>
        <p:txBody>
          <a:bodyPr lIns="91438" tIns="45719" rIns="91438" bIns="45719">
            <a:noAutofit/>
          </a:bodyPr>
          <a:lstStyle>
            <a:lvl1pPr algn="l" defTabSz="457189" rtl="0" eaLnBrk="1" latinLnBrk="0" hangingPunct="1">
              <a:spcBef>
                <a:spcPct val="0"/>
              </a:spcBef>
              <a:buNone/>
              <a:defRPr sz="3000" kern="1200">
                <a:solidFill>
                  <a:srgbClr val="E1E1E1"/>
                </a:solidFill>
                <a:latin typeface="Calibri Light"/>
                <a:ea typeface="+mj-ea"/>
                <a:cs typeface="+mj-cs"/>
              </a:defRPr>
            </a:lvl1pPr>
          </a:lstStyle>
          <a:p>
            <a:r>
              <a:rPr lang="pl-PL" b="1" dirty="0"/>
              <a:t>: </a:t>
            </a:r>
            <a:r>
              <a:rPr lang="pl-PL" b="1" dirty="0" err="1"/>
              <a:t>Example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76088294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1.23457E-7 L 2.77778E-6 0.09784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87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 animBg="1"/>
      <p:bldP spid="6" grpId="1" animBg="1"/>
      <p:bldP spid="17" grpId="0"/>
      <p:bldP spid="24" grpId="0" animBg="1"/>
      <p:bldP spid="19" grpId="0" animBg="1"/>
      <p:bldP spid="22" grpId="0" animBg="1"/>
      <p:bldP spid="23" grpId="0" animBg="1"/>
      <p:bldP spid="32" grpId="0" animBg="1"/>
      <p:bldP spid="33" grpId="0" animBg="1"/>
      <p:bldP spid="34" grpId="0" animBg="1"/>
      <p:bldP spid="47" grpId="0" animBg="1"/>
      <p:bldP spid="48" grpId="0"/>
      <p:bldP spid="49" grpId="0" animBg="1"/>
      <p:bldP spid="5" grpId="0" animBg="1"/>
      <p:bldP spid="82" grpId="0"/>
      <p:bldP spid="3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ole tekstowe 133">
            <a:extLst>
              <a:ext uri="{FF2B5EF4-FFF2-40B4-BE49-F238E27FC236}">
                <a16:creationId xmlns:a16="http://schemas.microsoft.com/office/drawing/2014/main" id="{0C7AA7FA-D0D7-42E4-BA1C-1F58279384C5}"/>
              </a:ext>
            </a:extLst>
          </p:cNvPr>
          <p:cNvSpPr txBox="1"/>
          <p:nvPr/>
        </p:nvSpPr>
        <p:spPr>
          <a:xfrm>
            <a:off x="2327069" y="1889210"/>
            <a:ext cx="8832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400" dirty="0" err="1"/>
              <a:t>Socket</a:t>
            </a:r>
            <a:r>
              <a:rPr lang="pl-PL" sz="1400" dirty="0"/>
              <a:t> #0</a:t>
            </a:r>
            <a:endParaRPr lang="en-US" sz="1400" dirty="0"/>
          </a:p>
        </p:txBody>
      </p:sp>
      <p:sp>
        <p:nvSpPr>
          <p:cNvPr id="138" name="pole tekstowe 137">
            <a:extLst>
              <a:ext uri="{FF2B5EF4-FFF2-40B4-BE49-F238E27FC236}">
                <a16:creationId xmlns:a16="http://schemas.microsoft.com/office/drawing/2014/main" id="{DCB676DD-F658-4ABF-8553-D8BE7CC42261}"/>
              </a:ext>
            </a:extLst>
          </p:cNvPr>
          <p:cNvSpPr txBox="1"/>
          <p:nvPr/>
        </p:nvSpPr>
        <p:spPr>
          <a:xfrm>
            <a:off x="3271339" y="1889210"/>
            <a:ext cx="8832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400" dirty="0" err="1"/>
              <a:t>Socket</a:t>
            </a:r>
            <a:r>
              <a:rPr lang="pl-PL" sz="1400" dirty="0"/>
              <a:t> #1</a:t>
            </a:r>
            <a:endParaRPr lang="en-US" sz="1400" dirty="0"/>
          </a:p>
        </p:txBody>
      </p:sp>
      <p:sp>
        <p:nvSpPr>
          <p:cNvPr id="142" name="pole tekstowe 141">
            <a:extLst>
              <a:ext uri="{FF2B5EF4-FFF2-40B4-BE49-F238E27FC236}">
                <a16:creationId xmlns:a16="http://schemas.microsoft.com/office/drawing/2014/main" id="{018020EC-5DED-43B2-9568-74BF67E5DA15}"/>
              </a:ext>
            </a:extLst>
          </p:cNvPr>
          <p:cNvSpPr txBox="1"/>
          <p:nvPr/>
        </p:nvSpPr>
        <p:spPr>
          <a:xfrm>
            <a:off x="4215609" y="1889210"/>
            <a:ext cx="8832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400" dirty="0" err="1"/>
              <a:t>Socket</a:t>
            </a:r>
            <a:r>
              <a:rPr lang="pl-PL" sz="1400" dirty="0"/>
              <a:t> #2</a:t>
            </a:r>
            <a:endParaRPr lang="en-US" sz="1400" dirty="0"/>
          </a:p>
        </p:txBody>
      </p:sp>
      <p:sp>
        <p:nvSpPr>
          <p:cNvPr id="146" name="pole tekstowe 145">
            <a:extLst>
              <a:ext uri="{FF2B5EF4-FFF2-40B4-BE49-F238E27FC236}">
                <a16:creationId xmlns:a16="http://schemas.microsoft.com/office/drawing/2014/main" id="{1A91B055-F653-4291-9925-45401DE78274}"/>
              </a:ext>
            </a:extLst>
          </p:cNvPr>
          <p:cNvSpPr txBox="1"/>
          <p:nvPr/>
        </p:nvSpPr>
        <p:spPr>
          <a:xfrm>
            <a:off x="5717150" y="1889210"/>
            <a:ext cx="8832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400" dirty="0" err="1"/>
              <a:t>Socket</a:t>
            </a:r>
            <a:r>
              <a:rPr lang="pl-PL" sz="1400" dirty="0"/>
              <a:t> #0</a:t>
            </a:r>
            <a:endParaRPr lang="en-US" sz="1400" dirty="0"/>
          </a:p>
        </p:txBody>
      </p:sp>
      <p:sp>
        <p:nvSpPr>
          <p:cNvPr id="150" name="pole tekstowe 149">
            <a:extLst>
              <a:ext uri="{FF2B5EF4-FFF2-40B4-BE49-F238E27FC236}">
                <a16:creationId xmlns:a16="http://schemas.microsoft.com/office/drawing/2014/main" id="{4D97E8F8-5353-42D6-99BD-F608C827F01B}"/>
              </a:ext>
            </a:extLst>
          </p:cNvPr>
          <p:cNvSpPr txBox="1"/>
          <p:nvPr/>
        </p:nvSpPr>
        <p:spPr>
          <a:xfrm>
            <a:off x="6661420" y="1889210"/>
            <a:ext cx="8832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400" dirty="0" err="1"/>
              <a:t>Socket</a:t>
            </a:r>
            <a:r>
              <a:rPr lang="pl-PL" sz="1400" dirty="0"/>
              <a:t> #1</a:t>
            </a:r>
            <a:endParaRPr lang="en-US" sz="1400" dirty="0"/>
          </a:p>
        </p:txBody>
      </p:sp>
      <p:sp>
        <p:nvSpPr>
          <p:cNvPr id="154" name="pole tekstowe 153">
            <a:extLst>
              <a:ext uri="{FF2B5EF4-FFF2-40B4-BE49-F238E27FC236}">
                <a16:creationId xmlns:a16="http://schemas.microsoft.com/office/drawing/2014/main" id="{7B294776-8154-4094-A248-DD3C9F145210}"/>
              </a:ext>
            </a:extLst>
          </p:cNvPr>
          <p:cNvSpPr txBox="1"/>
          <p:nvPr/>
        </p:nvSpPr>
        <p:spPr>
          <a:xfrm>
            <a:off x="7605690" y="1889210"/>
            <a:ext cx="8832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400" dirty="0" err="1"/>
              <a:t>Socket</a:t>
            </a:r>
            <a:r>
              <a:rPr lang="pl-PL" sz="1400" dirty="0"/>
              <a:t> #2</a:t>
            </a:r>
            <a:endParaRPr lang="en-US" sz="1400" dirty="0"/>
          </a:p>
        </p:txBody>
      </p:sp>
      <p:sp>
        <p:nvSpPr>
          <p:cNvPr id="66" name="Prostokąt 65">
            <a:extLst>
              <a:ext uri="{FF2B5EF4-FFF2-40B4-BE49-F238E27FC236}">
                <a16:creationId xmlns:a16="http://schemas.microsoft.com/office/drawing/2014/main" id="{9DB0B54D-3029-41BA-A1BC-56860BF4C60B}"/>
              </a:ext>
            </a:extLst>
          </p:cNvPr>
          <p:cNvSpPr/>
          <p:nvPr/>
        </p:nvSpPr>
        <p:spPr>
          <a:xfrm>
            <a:off x="577300" y="4371280"/>
            <a:ext cx="883254" cy="483576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l-PL" dirty="0" err="1"/>
              <a:t>Results</a:t>
            </a:r>
            <a:endParaRPr lang="en-US" dirty="0"/>
          </a:p>
        </p:txBody>
      </p:sp>
      <p:sp>
        <p:nvSpPr>
          <p:cNvPr id="4" name="Tytuł 3">
            <a:extLst>
              <a:ext uri="{FF2B5EF4-FFF2-40B4-BE49-F238E27FC236}">
                <a16:creationId xmlns:a16="http://schemas.microsoft.com/office/drawing/2014/main" id="{87841F65-C39D-4A74-BA67-D80BCA34D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 err="1"/>
              <a:t>Process</a:t>
            </a:r>
            <a:r>
              <a:rPr lang="pl-PL" b="1" dirty="0"/>
              <a:t> Model: </a:t>
            </a:r>
            <a:r>
              <a:rPr lang="pl-PL" b="1" dirty="0" err="1"/>
              <a:t>Comparison</a:t>
            </a:r>
            <a:endParaRPr lang="en-US" b="1" dirty="0"/>
          </a:p>
        </p:txBody>
      </p:sp>
      <p:sp>
        <p:nvSpPr>
          <p:cNvPr id="8" name="Symbol zastępczy tekstu 7">
            <a:extLst>
              <a:ext uri="{FF2B5EF4-FFF2-40B4-BE49-F238E27FC236}">
                <a16:creationId xmlns:a16="http://schemas.microsoft.com/office/drawing/2014/main" id="{055B24FF-63A7-4E07-B0DB-E8C08CCF018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16303" y="853855"/>
            <a:ext cx="1410897" cy="521611"/>
          </a:xfrm>
        </p:spPr>
        <p:txBody>
          <a:bodyPr/>
          <a:lstStyle/>
          <a:p>
            <a:r>
              <a:rPr lang="pl-PL" dirty="0"/>
              <a:t> </a:t>
            </a:r>
            <a:r>
              <a:rPr lang="pl-PL" dirty="0" err="1"/>
              <a:t>Sequential</a:t>
            </a:r>
            <a:endParaRPr lang="en-US" dirty="0"/>
          </a:p>
        </p:txBody>
      </p:sp>
      <p:sp>
        <p:nvSpPr>
          <p:cNvPr id="53" name="Prostokąt 52">
            <a:extLst>
              <a:ext uri="{FF2B5EF4-FFF2-40B4-BE49-F238E27FC236}">
                <a16:creationId xmlns:a16="http://schemas.microsoft.com/office/drawing/2014/main" id="{A7619696-DC53-4E39-B470-054E12743DC3}"/>
              </a:ext>
            </a:extLst>
          </p:cNvPr>
          <p:cNvSpPr/>
          <p:nvPr/>
        </p:nvSpPr>
        <p:spPr>
          <a:xfrm>
            <a:off x="655054" y="2139571"/>
            <a:ext cx="727744" cy="206698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Prostokąt 54">
            <a:extLst>
              <a:ext uri="{FF2B5EF4-FFF2-40B4-BE49-F238E27FC236}">
                <a16:creationId xmlns:a16="http://schemas.microsoft.com/office/drawing/2014/main" id="{7B661D71-3CB0-4159-97BE-01B6BA89DAB2}"/>
              </a:ext>
            </a:extLst>
          </p:cNvPr>
          <p:cNvSpPr/>
          <p:nvPr/>
        </p:nvSpPr>
        <p:spPr>
          <a:xfrm>
            <a:off x="761186" y="1541365"/>
            <a:ext cx="521130" cy="31652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400" dirty="0"/>
              <a:t>UUT</a:t>
            </a:r>
            <a:endParaRPr lang="en-US" sz="1600" dirty="0"/>
          </a:p>
        </p:txBody>
      </p:sp>
      <p:pic>
        <p:nvPicPr>
          <p:cNvPr id="40" name="Animation">
            <a:hlinkClick r:id="" action="ppaction://media"/>
            <a:extLst>
              <a:ext uri="{FF2B5EF4-FFF2-40B4-BE49-F238E27FC236}">
                <a16:creationId xmlns:a16="http://schemas.microsoft.com/office/drawing/2014/main" id="{50A4F394-D34E-49F8-93C4-6FEA2437D90C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4993.0158"/>
                  <p14:bmkLst>
                    <p14:bmk name="Zakładka 1" time="0"/>
                    <p14:bmk name="Zakładka 2" time="103.12"/>
                    <p14:bmk name="Zakładka 3" time="240.6133"/>
                  </p14:bmkLst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29123" y="192336"/>
            <a:ext cx="487363" cy="487363"/>
          </a:xfrm>
          <a:prstGeom prst="rect">
            <a:avLst/>
          </a:prstGeom>
        </p:spPr>
      </p:pic>
      <p:sp>
        <p:nvSpPr>
          <p:cNvPr id="37" name="pole tekstowe 36">
            <a:extLst>
              <a:ext uri="{FF2B5EF4-FFF2-40B4-BE49-F238E27FC236}">
                <a16:creationId xmlns:a16="http://schemas.microsoft.com/office/drawing/2014/main" id="{B7997093-896B-434E-8F36-E64B3197D677}"/>
              </a:ext>
            </a:extLst>
          </p:cNvPr>
          <p:cNvSpPr txBox="1"/>
          <p:nvPr/>
        </p:nvSpPr>
        <p:spPr>
          <a:xfrm>
            <a:off x="146946" y="2207827"/>
            <a:ext cx="440313" cy="2161093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r>
              <a:rPr lang="pl-PL" sz="1400" b="1" dirty="0"/>
              <a:t>TESTING</a:t>
            </a:r>
            <a:endParaRPr lang="en-US" sz="1600" b="1" dirty="0"/>
          </a:p>
        </p:txBody>
      </p:sp>
      <p:sp>
        <p:nvSpPr>
          <p:cNvPr id="130" name="Prostokąt 129">
            <a:extLst>
              <a:ext uri="{FF2B5EF4-FFF2-40B4-BE49-F238E27FC236}">
                <a16:creationId xmlns:a16="http://schemas.microsoft.com/office/drawing/2014/main" id="{F1526F94-A860-4662-8649-52FC7CB2D964}"/>
              </a:ext>
            </a:extLst>
          </p:cNvPr>
          <p:cNvSpPr/>
          <p:nvPr/>
        </p:nvSpPr>
        <p:spPr>
          <a:xfrm>
            <a:off x="2327071" y="4371280"/>
            <a:ext cx="883254" cy="483576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l-PL" dirty="0" err="1"/>
              <a:t>Results</a:t>
            </a:r>
            <a:endParaRPr lang="en-US" dirty="0"/>
          </a:p>
        </p:txBody>
      </p:sp>
      <p:sp>
        <p:nvSpPr>
          <p:cNvPr id="131" name="Prostokąt 130">
            <a:extLst>
              <a:ext uri="{FF2B5EF4-FFF2-40B4-BE49-F238E27FC236}">
                <a16:creationId xmlns:a16="http://schemas.microsoft.com/office/drawing/2014/main" id="{4EFB1A0A-AEB2-45C9-A93D-D0414845B432}"/>
              </a:ext>
            </a:extLst>
          </p:cNvPr>
          <p:cNvSpPr/>
          <p:nvPr/>
        </p:nvSpPr>
        <p:spPr>
          <a:xfrm>
            <a:off x="2404825" y="2139571"/>
            <a:ext cx="727744" cy="206698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Prostokąt 131">
            <a:extLst>
              <a:ext uri="{FF2B5EF4-FFF2-40B4-BE49-F238E27FC236}">
                <a16:creationId xmlns:a16="http://schemas.microsoft.com/office/drawing/2014/main" id="{42C53AF2-A3E4-4FFC-B418-BB095229504D}"/>
              </a:ext>
            </a:extLst>
          </p:cNvPr>
          <p:cNvSpPr/>
          <p:nvPr/>
        </p:nvSpPr>
        <p:spPr>
          <a:xfrm>
            <a:off x="2508132" y="1541365"/>
            <a:ext cx="521130" cy="31652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400" dirty="0"/>
              <a:t>UUT</a:t>
            </a:r>
            <a:endParaRPr lang="en-US" sz="1600" dirty="0"/>
          </a:p>
        </p:txBody>
      </p:sp>
      <p:sp>
        <p:nvSpPr>
          <p:cNvPr id="135" name="Prostokąt 134">
            <a:extLst>
              <a:ext uri="{FF2B5EF4-FFF2-40B4-BE49-F238E27FC236}">
                <a16:creationId xmlns:a16="http://schemas.microsoft.com/office/drawing/2014/main" id="{8D0FE137-6119-4E6E-B523-9A7EA0506987}"/>
              </a:ext>
            </a:extLst>
          </p:cNvPr>
          <p:cNvSpPr/>
          <p:nvPr/>
        </p:nvSpPr>
        <p:spPr>
          <a:xfrm>
            <a:off x="3271341" y="4371280"/>
            <a:ext cx="883254" cy="483576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l-PL" dirty="0" err="1"/>
              <a:t>Results</a:t>
            </a:r>
            <a:endParaRPr lang="en-US" dirty="0"/>
          </a:p>
        </p:txBody>
      </p:sp>
      <p:sp>
        <p:nvSpPr>
          <p:cNvPr id="136" name="Prostokąt 135">
            <a:extLst>
              <a:ext uri="{FF2B5EF4-FFF2-40B4-BE49-F238E27FC236}">
                <a16:creationId xmlns:a16="http://schemas.microsoft.com/office/drawing/2014/main" id="{EF470368-16E7-47C4-ACC7-83F890176243}"/>
              </a:ext>
            </a:extLst>
          </p:cNvPr>
          <p:cNvSpPr/>
          <p:nvPr/>
        </p:nvSpPr>
        <p:spPr>
          <a:xfrm>
            <a:off x="3349095" y="2139571"/>
            <a:ext cx="727744" cy="206698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Prostokąt 136">
            <a:extLst>
              <a:ext uri="{FF2B5EF4-FFF2-40B4-BE49-F238E27FC236}">
                <a16:creationId xmlns:a16="http://schemas.microsoft.com/office/drawing/2014/main" id="{70C99350-300F-4223-B859-9FC322C2F921}"/>
              </a:ext>
            </a:extLst>
          </p:cNvPr>
          <p:cNvSpPr/>
          <p:nvPr/>
        </p:nvSpPr>
        <p:spPr>
          <a:xfrm>
            <a:off x="3452402" y="1541365"/>
            <a:ext cx="521130" cy="31652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400" dirty="0"/>
              <a:t>UUT</a:t>
            </a:r>
            <a:endParaRPr lang="en-US" sz="1600" dirty="0"/>
          </a:p>
        </p:txBody>
      </p:sp>
      <p:sp>
        <p:nvSpPr>
          <p:cNvPr id="139" name="Prostokąt 138">
            <a:extLst>
              <a:ext uri="{FF2B5EF4-FFF2-40B4-BE49-F238E27FC236}">
                <a16:creationId xmlns:a16="http://schemas.microsoft.com/office/drawing/2014/main" id="{314320F0-7F71-4BED-BD51-C77C1A00ECDB}"/>
              </a:ext>
            </a:extLst>
          </p:cNvPr>
          <p:cNvSpPr/>
          <p:nvPr/>
        </p:nvSpPr>
        <p:spPr>
          <a:xfrm>
            <a:off x="4215611" y="4371280"/>
            <a:ext cx="883254" cy="483576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l-PL" dirty="0" err="1"/>
              <a:t>Results</a:t>
            </a:r>
            <a:endParaRPr lang="en-US" dirty="0"/>
          </a:p>
        </p:txBody>
      </p:sp>
      <p:sp>
        <p:nvSpPr>
          <p:cNvPr id="140" name="Prostokąt 139">
            <a:extLst>
              <a:ext uri="{FF2B5EF4-FFF2-40B4-BE49-F238E27FC236}">
                <a16:creationId xmlns:a16="http://schemas.microsoft.com/office/drawing/2014/main" id="{3A289192-B302-4C7D-B3C3-64D2A134F68C}"/>
              </a:ext>
            </a:extLst>
          </p:cNvPr>
          <p:cNvSpPr/>
          <p:nvPr/>
        </p:nvSpPr>
        <p:spPr>
          <a:xfrm>
            <a:off x="4293365" y="2139571"/>
            <a:ext cx="727744" cy="206698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Prostokąt 140">
            <a:extLst>
              <a:ext uri="{FF2B5EF4-FFF2-40B4-BE49-F238E27FC236}">
                <a16:creationId xmlns:a16="http://schemas.microsoft.com/office/drawing/2014/main" id="{9102D59C-7A61-414D-8BD0-47E8283644F4}"/>
              </a:ext>
            </a:extLst>
          </p:cNvPr>
          <p:cNvSpPr/>
          <p:nvPr/>
        </p:nvSpPr>
        <p:spPr>
          <a:xfrm>
            <a:off x="4396672" y="1541365"/>
            <a:ext cx="521130" cy="31652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400" dirty="0"/>
              <a:t>UUT</a:t>
            </a:r>
            <a:endParaRPr lang="en-US" sz="1600" dirty="0"/>
          </a:p>
        </p:txBody>
      </p:sp>
      <p:sp>
        <p:nvSpPr>
          <p:cNvPr id="143" name="Prostokąt 142">
            <a:extLst>
              <a:ext uri="{FF2B5EF4-FFF2-40B4-BE49-F238E27FC236}">
                <a16:creationId xmlns:a16="http://schemas.microsoft.com/office/drawing/2014/main" id="{FF1FAF18-84EA-423D-B7AA-BC6A664D29D1}"/>
              </a:ext>
            </a:extLst>
          </p:cNvPr>
          <p:cNvSpPr/>
          <p:nvPr/>
        </p:nvSpPr>
        <p:spPr>
          <a:xfrm>
            <a:off x="5717152" y="4371280"/>
            <a:ext cx="883254" cy="483576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l-PL" dirty="0" err="1"/>
              <a:t>Results</a:t>
            </a:r>
            <a:endParaRPr lang="en-US" dirty="0"/>
          </a:p>
        </p:txBody>
      </p:sp>
      <p:sp>
        <p:nvSpPr>
          <p:cNvPr id="144" name="Prostokąt 143">
            <a:extLst>
              <a:ext uri="{FF2B5EF4-FFF2-40B4-BE49-F238E27FC236}">
                <a16:creationId xmlns:a16="http://schemas.microsoft.com/office/drawing/2014/main" id="{06FD7B48-3890-4BFF-994E-CFF199B04401}"/>
              </a:ext>
            </a:extLst>
          </p:cNvPr>
          <p:cNvSpPr/>
          <p:nvPr/>
        </p:nvSpPr>
        <p:spPr>
          <a:xfrm>
            <a:off x="5794906" y="2139571"/>
            <a:ext cx="727744" cy="206698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Prostokąt 146">
            <a:extLst>
              <a:ext uri="{FF2B5EF4-FFF2-40B4-BE49-F238E27FC236}">
                <a16:creationId xmlns:a16="http://schemas.microsoft.com/office/drawing/2014/main" id="{697928AA-FB97-48C4-9E12-9364CFAB7B11}"/>
              </a:ext>
            </a:extLst>
          </p:cNvPr>
          <p:cNvSpPr/>
          <p:nvPr/>
        </p:nvSpPr>
        <p:spPr>
          <a:xfrm>
            <a:off x="6661422" y="4371280"/>
            <a:ext cx="883254" cy="483576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l-PL" dirty="0" err="1"/>
              <a:t>Results</a:t>
            </a:r>
            <a:endParaRPr lang="en-US" dirty="0"/>
          </a:p>
        </p:txBody>
      </p:sp>
      <p:sp>
        <p:nvSpPr>
          <p:cNvPr id="148" name="Prostokąt 147">
            <a:extLst>
              <a:ext uri="{FF2B5EF4-FFF2-40B4-BE49-F238E27FC236}">
                <a16:creationId xmlns:a16="http://schemas.microsoft.com/office/drawing/2014/main" id="{CC3F54E6-59F8-4B7A-A822-598B8266AA74}"/>
              </a:ext>
            </a:extLst>
          </p:cNvPr>
          <p:cNvSpPr/>
          <p:nvPr/>
        </p:nvSpPr>
        <p:spPr>
          <a:xfrm>
            <a:off x="6739176" y="2139571"/>
            <a:ext cx="727744" cy="206698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Prostokąt 150">
            <a:extLst>
              <a:ext uri="{FF2B5EF4-FFF2-40B4-BE49-F238E27FC236}">
                <a16:creationId xmlns:a16="http://schemas.microsoft.com/office/drawing/2014/main" id="{859F057D-7301-473C-A15A-4D8E428249DD}"/>
              </a:ext>
            </a:extLst>
          </p:cNvPr>
          <p:cNvSpPr/>
          <p:nvPr/>
        </p:nvSpPr>
        <p:spPr>
          <a:xfrm>
            <a:off x="7605692" y="4371280"/>
            <a:ext cx="883254" cy="483576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l-PL" dirty="0" err="1"/>
              <a:t>Results</a:t>
            </a:r>
            <a:endParaRPr lang="en-US" dirty="0"/>
          </a:p>
        </p:txBody>
      </p:sp>
      <p:sp>
        <p:nvSpPr>
          <p:cNvPr id="152" name="Prostokąt 151">
            <a:extLst>
              <a:ext uri="{FF2B5EF4-FFF2-40B4-BE49-F238E27FC236}">
                <a16:creationId xmlns:a16="http://schemas.microsoft.com/office/drawing/2014/main" id="{A0CADEBE-C933-4783-AF74-C2C87C179CA3}"/>
              </a:ext>
            </a:extLst>
          </p:cNvPr>
          <p:cNvSpPr/>
          <p:nvPr/>
        </p:nvSpPr>
        <p:spPr>
          <a:xfrm>
            <a:off x="7683446" y="2139571"/>
            <a:ext cx="727744" cy="206698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4" name="Grupa 43">
            <a:extLst>
              <a:ext uri="{FF2B5EF4-FFF2-40B4-BE49-F238E27FC236}">
                <a16:creationId xmlns:a16="http://schemas.microsoft.com/office/drawing/2014/main" id="{3DDBD1D0-312E-4457-A3A4-B21DB3B63418}"/>
              </a:ext>
            </a:extLst>
          </p:cNvPr>
          <p:cNvGrpSpPr/>
          <p:nvPr/>
        </p:nvGrpSpPr>
        <p:grpSpPr>
          <a:xfrm>
            <a:off x="5898213" y="1541365"/>
            <a:ext cx="2409670" cy="316523"/>
            <a:chOff x="5898213" y="1541365"/>
            <a:chExt cx="2409670" cy="316523"/>
          </a:xfrm>
        </p:grpSpPr>
        <p:sp>
          <p:nvSpPr>
            <p:cNvPr id="145" name="Prostokąt 144">
              <a:extLst>
                <a:ext uri="{FF2B5EF4-FFF2-40B4-BE49-F238E27FC236}">
                  <a16:creationId xmlns:a16="http://schemas.microsoft.com/office/drawing/2014/main" id="{07880E2D-18D6-42ED-A44B-2606EDAFC6F2}"/>
                </a:ext>
              </a:extLst>
            </p:cNvPr>
            <p:cNvSpPr/>
            <p:nvPr/>
          </p:nvSpPr>
          <p:spPr>
            <a:xfrm>
              <a:off x="5898213" y="1541365"/>
              <a:ext cx="521130" cy="316523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sz="1400" dirty="0"/>
                <a:t>UUT</a:t>
              </a:r>
              <a:endParaRPr lang="en-US" sz="1600" dirty="0"/>
            </a:p>
          </p:txBody>
        </p:sp>
        <p:sp>
          <p:nvSpPr>
            <p:cNvPr id="149" name="Prostokąt 148">
              <a:extLst>
                <a:ext uri="{FF2B5EF4-FFF2-40B4-BE49-F238E27FC236}">
                  <a16:creationId xmlns:a16="http://schemas.microsoft.com/office/drawing/2014/main" id="{6C2A7130-3173-44C3-B383-106F7D22EC60}"/>
                </a:ext>
              </a:extLst>
            </p:cNvPr>
            <p:cNvSpPr/>
            <p:nvPr/>
          </p:nvSpPr>
          <p:spPr>
            <a:xfrm>
              <a:off x="6842483" y="1541365"/>
              <a:ext cx="521130" cy="316523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sz="1400" dirty="0"/>
                <a:t>UUT</a:t>
              </a:r>
              <a:endParaRPr lang="en-US" sz="1600" dirty="0"/>
            </a:p>
          </p:txBody>
        </p:sp>
        <p:sp>
          <p:nvSpPr>
            <p:cNvPr id="153" name="Prostokąt 152">
              <a:extLst>
                <a:ext uri="{FF2B5EF4-FFF2-40B4-BE49-F238E27FC236}">
                  <a16:creationId xmlns:a16="http://schemas.microsoft.com/office/drawing/2014/main" id="{6F0D2D47-78DE-4E44-9252-E8009606A931}"/>
                </a:ext>
              </a:extLst>
            </p:cNvPr>
            <p:cNvSpPr/>
            <p:nvPr/>
          </p:nvSpPr>
          <p:spPr>
            <a:xfrm>
              <a:off x="7786753" y="1541365"/>
              <a:ext cx="521130" cy="316523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sz="1400" dirty="0"/>
                <a:t>UUT</a:t>
              </a:r>
              <a:endParaRPr lang="en-US" sz="1600" dirty="0"/>
            </a:p>
          </p:txBody>
        </p:sp>
      </p:grpSp>
      <p:sp>
        <p:nvSpPr>
          <p:cNvPr id="46" name="Prostokąt 45">
            <a:extLst>
              <a:ext uri="{FF2B5EF4-FFF2-40B4-BE49-F238E27FC236}">
                <a16:creationId xmlns:a16="http://schemas.microsoft.com/office/drawing/2014/main" id="{AA9E0A4E-6FE6-42A6-A859-615BBF0531D5}"/>
              </a:ext>
            </a:extLst>
          </p:cNvPr>
          <p:cNvSpPr/>
          <p:nvPr/>
        </p:nvSpPr>
        <p:spPr>
          <a:xfrm>
            <a:off x="5707205" y="2416835"/>
            <a:ext cx="2793931" cy="395728"/>
          </a:xfrm>
          <a:prstGeom prst="rect">
            <a:avLst/>
          </a:prstGeom>
          <a:noFill/>
          <a:ln w="19050">
            <a:prstDash val="dash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Symbol zastępczy tekstu 7">
            <a:extLst>
              <a:ext uri="{FF2B5EF4-FFF2-40B4-BE49-F238E27FC236}">
                <a16:creationId xmlns:a16="http://schemas.microsoft.com/office/drawing/2014/main" id="{96A8C1A7-D568-4744-A781-9586FF0516D5}"/>
              </a:ext>
            </a:extLst>
          </p:cNvPr>
          <p:cNvSpPr txBox="1">
            <a:spLocks/>
          </p:cNvSpPr>
          <p:nvPr/>
        </p:nvSpPr>
        <p:spPr>
          <a:xfrm>
            <a:off x="3004388" y="853855"/>
            <a:ext cx="1410897" cy="521611"/>
          </a:xfrm>
          <a:prstGeom prst="rect">
            <a:avLst/>
          </a:prstGeom>
        </p:spPr>
        <p:txBody>
          <a:bodyPr vert="horz" lIns="91438" tIns="45719" rIns="91438" bIns="45719" anchor="ctr"/>
          <a:lstStyle>
            <a:lvl1pPr marL="0" indent="0" algn="l" defTabSz="457189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31" indent="-285743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rgbClr val="000000"/>
                </a:solidFill>
                <a:latin typeface="Calibri Light"/>
                <a:ea typeface="+mn-ea"/>
                <a:cs typeface="+mn-cs"/>
              </a:defRPr>
            </a:lvl2pPr>
            <a:lvl3pPr marL="1142972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000000"/>
                </a:solidFill>
                <a:latin typeface="Calibri Light"/>
                <a:ea typeface="+mn-ea"/>
                <a:cs typeface="+mn-cs"/>
              </a:defRPr>
            </a:lvl3pPr>
            <a:lvl4pPr marL="1600160" indent="-228594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000000"/>
                </a:solidFill>
                <a:latin typeface="Calibri Light"/>
                <a:ea typeface="+mn-ea"/>
                <a:cs typeface="+mn-cs"/>
              </a:defRPr>
            </a:lvl4pPr>
            <a:lvl5pPr marL="2057348" indent="-228594" algn="l" defTabSz="457189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000000"/>
                </a:solidFill>
                <a:latin typeface="Calibri Light"/>
                <a:ea typeface="+mn-ea"/>
                <a:cs typeface="+mn-cs"/>
              </a:defRPr>
            </a:lvl5pPr>
            <a:lvl6pPr marL="2514537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5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l-PL" dirty="0"/>
              <a:t> </a:t>
            </a:r>
            <a:r>
              <a:rPr lang="pl-PL" dirty="0" err="1"/>
              <a:t>Parallel</a:t>
            </a:r>
            <a:endParaRPr lang="en-US" dirty="0"/>
          </a:p>
        </p:txBody>
      </p:sp>
      <p:sp>
        <p:nvSpPr>
          <p:cNvPr id="163" name="Symbol zastępczy tekstu 7">
            <a:extLst>
              <a:ext uri="{FF2B5EF4-FFF2-40B4-BE49-F238E27FC236}">
                <a16:creationId xmlns:a16="http://schemas.microsoft.com/office/drawing/2014/main" id="{8FF69CCC-891A-4E6E-B480-08DE23510B25}"/>
              </a:ext>
            </a:extLst>
          </p:cNvPr>
          <p:cNvSpPr txBox="1">
            <a:spLocks/>
          </p:cNvSpPr>
          <p:nvPr/>
        </p:nvSpPr>
        <p:spPr>
          <a:xfrm>
            <a:off x="6392913" y="853855"/>
            <a:ext cx="1410897" cy="521611"/>
          </a:xfrm>
          <a:prstGeom prst="rect">
            <a:avLst/>
          </a:prstGeom>
        </p:spPr>
        <p:txBody>
          <a:bodyPr vert="horz" lIns="91438" tIns="45719" rIns="91438" bIns="45719" anchor="ctr"/>
          <a:lstStyle>
            <a:lvl1pPr marL="0" indent="0" algn="l" defTabSz="457189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31" indent="-285743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rgbClr val="000000"/>
                </a:solidFill>
                <a:latin typeface="Calibri Light"/>
                <a:ea typeface="+mn-ea"/>
                <a:cs typeface="+mn-cs"/>
              </a:defRPr>
            </a:lvl2pPr>
            <a:lvl3pPr marL="1142972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000000"/>
                </a:solidFill>
                <a:latin typeface="Calibri Light"/>
                <a:ea typeface="+mn-ea"/>
                <a:cs typeface="+mn-cs"/>
              </a:defRPr>
            </a:lvl3pPr>
            <a:lvl4pPr marL="1600160" indent="-228594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000000"/>
                </a:solidFill>
                <a:latin typeface="Calibri Light"/>
                <a:ea typeface="+mn-ea"/>
                <a:cs typeface="+mn-cs"/>
              </a:defRPr>
            </a:lvl4pPr>
            <a:lvl5pPr marL="2057348" indent="-228594" algn="l" defTabSz="457189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000000"/>
                </a:solidFill>
                <a:latin typeface="Calibri Light"/>
                <a:ea typeface="+mn-ea"/>
                <a:cs typeface="+mn-cs"/>
              </a:defRPr>
            </a:lvl5pPr>
            <a:lvl6pPr marL="2514537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5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l-PL" dirty="0"/>
              <a:t> </a:t>
            </a:r>
            <a:r>
              <a:rPr lang="pl-PL" dirty="0" err="1"/>
              <a:t>Batch</a:t>
            </a:r>
            <a:endParaRPr lang="en-US" dirty="0"/>
          </a:p>
        </p:txBody>
      </p:sp>
      <p:sp>
        <p:nvSpPr>
          <p:cNvPr id="164" name="pole tekstowe 163">
            <a:extLst>
              <a:ext uri="{FF2B5EF4-FFF2-40B4-BE49-F238E27FC236}">
                <a16:creationId xmlns:a16="http://schemas.microsoft.com/office/drawing/2014/main" id="{0AEC7581-CB31-482B-A6D5-2C4BB941A220}"/>
              </a:ext>
            </a:extLst>
          </p:cNvPr>
          <p:cNvSpPr txBox="1"/>
          <p:nvPr/>
        </p:nvSpPr>
        <p:spPr>
          <a:xfrm>
            <a:off x="8593280" y="2207827"/>
            <a:ext cx="440313" cy="2161093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r>
              <a:rPr lang="pl-PL" sz="1400" b="1" dirty="0"/>
              <a:t>TESTING</a:t>
            </a:r>
            <a:endParaRPr lang="en-US" sz="1600" b="1" dirty="0"/>
          </a:p>
        </p:txBody>
      </p:sp>
      <p:cxnSp>
        <p:nvCxnSpPr>
          <p:cNvPr id="166" name="Łącznik prosty 165">
            <a:extLst>
              <a:ext uri="{FF2B5EF4-FFF2-40B4-BE49-F238E27FC236}">
                <a16:creationId xmlns:a16="http://schemas.microsoft.com/office/drawing/2014/main" id="{D5873ED0-1D91-4979-B545-45902791D6AC}"/>
              </a:ext>
            </a:extLst>
          </p:cNvPr>
          <p:cNvCxnSpPr>
            <a:cxnSpLocks/>
          </p:cNvCxnSpPr>
          <p:nvPr/>
        </p:nvCxnSpPr>
        <p:spPr>
          <a:xfrm>
            <a:off x="1883979" y="1541365"/>
            <a:ext cx="0" cy="3338115"/>
          </a:xfrm>
          <a:prstGeom prst="line">
            <a:avLst/>
          </a:prstGeom>
          <a:ln w="57150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8" name="Łącznik prosty 167">
            <a:extLst>
              <a:ext uri="{FF2B5EF4-FFF2-40B4-BE49-F238E27FC236}">
                <a16:creationId xmlns:a16="http://schemas.microsoft.com/office/drawing/2014/main" id="{17443E71-72B0-4370-9086-8E40337DEAA0}"/>
              </a:ext>
            </a:extLst>
          </p:cNvPr>
          <p:cNvCxnSpPr>
            <a:cxnSpLocks/>
          </p:cNvCxnSpPr>
          <p:nvPr/>
        </p:nvCxnSpPr>
        <p:spPr>
          <a:xfrm>
            <a:off x="5402317" y="1516741"/>
            <a:ext cx="0" cy="3338115"/>
          </a:xfrm>
          <a:prstGeom prst="line">
            <a:avLst/>
          </a:prstGeom>
          <a:ln w="57150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2978348"/>
      </p:ext>
    </p:extLst>
  </p:cSld>
  <p:clrMapOvr>
    <a:masterClrMapping/>
  </p:clrMapOvr>
  <p:transition spd="slow">
    <p:cover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6000" fill="hold"/>
                                            <p:tgtEl>
                                              <p:spTgt spid="40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mute="1" showWhenStopped="0">
                    <p:cTn id="7" repeatCount="indefinite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40"/>
                    </p:tgtEl>
                  </p:cMediaNode>
                </p:audio>
                <p:seq concurrent="1" nextAc="seek">
                  <p:cTn id="8" restart="whenNotActive" fill="hold" evtFilter="cancelBubble" nodeType="interactiveSeq">
                    <p:stCondLst>
                      <p:cond evt="onMediaBookmark" delay="0">
                        <p:tgtEl>
                          <p14:bmkTgt spid="40" bmkName="Zakładka 1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9" fill="hold">
                          <p:stCondLst>
                            <p:cond delay="0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10" presetClass="entr" presetSubtype="0" fill="hold" grpId="1" nodeType="after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5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42" presetClass="path" presetSubtype="0" accel="50000" decel="50000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Motion origin="layout" path="M 2.5E-6 3.08642E-6 L 2.5E-6 0.17808 " pathEditMode="relative" rAng="0" ptsTypes="AA">
                                          <p:cBhvr>
                                            <p:cTn id="15" dur="7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888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6" presetID="42" presetClass="path" presetSubtype="0" accel="50000" decel="50000" fill="hold" grpId="6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animMotion origin="layout" path="M -1.94444E-6 0.17808 L -1.94444E-6 0.28673 " pathEditMode="relative" rAng="0" ptsTypes="AA">
                                          <p:cBhvr>
                                            <p:cTn id="17" dur="10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5432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8" presetID="42" presetClass="path" presetSubtype="0" accel="50000" decel="50000" fill="hold" grpId="7" nodeType="withEffect">
                                      <p:stCondLst>
                                        <p:cond delay="2300"/>
                                      </p:stCondLst>
                                      <p:childTnLst>
                                        <p:animMotion origin="layout" path="M -1.94444E-6 0.28673 L -1.94444E-6 0.39537 " pathEditMode="relative" rAng="0" ptsTypes="AA">
                                          <p:cBhvr>
                                            <p:cTn id="19" dur="12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5432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0" presetID="42" presetClass="path" presetSubtype="0" accel="50000" decel="50000" fill="hold" grpId="8" nodeType="withEffect">
                                      <p:stCondLst>
                                        <p:cond delay="3500"/>
                                      </p:stCondLst>
                                      <p:childTnLst>
                                        <p:animMotion origin="layout" path="M -1.94444E-6 0.39537 L -1.94444E-6 0.56666 " pathEditMode="relative" rAng="0" ptsTypes="AA">
                                          <p:cBhvr>
                                            <p:cTn id="21" dur="9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854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2" presetID="10" presetClass="exit" presetSubtype="0" fill="hold" grpId="5" nodeType="withEffect">
                                      <p:stCondLst>
                                        <p:cond delay="44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23" dur="5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" dur="500"/>
                                            <p:tgtEl>
                                              <p:spTgt spid="1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42" presetClass="path" presetSubtype="0" accel="50000" decel="50000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Motion origin="layout" path="M 2.22222E-6 3.08642E-6 L 2.22222E-6 0.17747 " pathEditMode="relative" rAng="0" ptsTypes="AA">
                                          <p:cBhvr>
                                            <p:cTn id="29" dur="800" fill="hold"/>
                                            <p:tgtEl>
                                              <p:spTgt spid="13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885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0" presetID="42" presetClass="path" presetSubtype="0" accel="50000" decel="50000" fill="hold" grpId="2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animMotion origin="layout" path="M 2.22222E-6 0.17747 L 2.22222E-6 0.28611 " pathEditMode="relative" rAng="0" ptsTypes="AA">
                                          <p:cBhvr>
                                            <p:cTn id="31" dur="800" fill="hold"/>
                                            <p:tgtEl>
                                              <p:spTgt spid="13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5432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2" presetID="42" presetClass="path" presetSubtype="0" accel="50000" decel="50000" fill="hold" grpId="3" nodeType="withEffect">
                                      <p:stCondLst>
                                        <p:cond delay="2300"/>
                                      </p:stCondLst>
                                      <p:childTnLst>
                                        <p:animMotion origin="layout" path="M 2.22222E-6 0.28611 L 2.22222E-6 0.39568 " pathEditMode="relative" rAng="0" ptsTypes="AA">
                                          <p:cBhvr>
                                            <p:cTn id="33" dur="700" fill="hold"/>
                                            <p:tgtEl>
                                              <p:spTgt spid="13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546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4" presetID="42" presetClass="path" presetSubtype="0" accel="50000" decel="50000" fill="hold" grpId="4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animMotion origin="layout" path="M 2.22222E-6 0.39568 L 2.22222E-6 0.56543 " pathEditMode="relative" rAng="0" ptsTypes="AA">
                                          <p:cBhvr>
                                            <p:cTn id="35" dur="1000" fill="hold"/>
                                            <p:tgtEl>
                                              <p:spTgt spid="13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848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6" presetID="10" presetClass="exit" presetSubtype="0" fill="hold" grpId="5" nodeType="withEffect">
                                      <p:stCondLst>
                                        <p:cond delay="40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37" dur="500"/>
                                            <p:tgtEl>
                                              <p:spTgt spid="13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9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1" dur="500"/>
                                            <p:tgtEl>
                                              <p:spTgt spid="1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42" presetClass="path" presetSubtype="0" accel="50000" decel="50000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Motion origin="layout" path="M 3.61111E-6 3.08642E-6 L 3.61111E-6 0.17747 " pathEditMode="relative" rAng="0" ptsTypes="AA">
                                          <p:cBhvr>
                                            <p:cTn id="43" dur="700" fill="hold"/>
                                            <p:tgtEl>
                                              <p:spTgt spid="13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885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4" presetID="42" presetClass="path" presetSubtype="0" accel="50000" decel="50000" fill="hold" grpId="2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animMotion origin="layout" path="M 3.61111E-6 0.17747 L 3.61111E-6 0.28611 " pathEditMode="relative" rAng="0" ptsTypes="AA">
                                          <p:cBhvr>
                                            <p:cTn id="45" dur="600" fill="hold"/>
                                            <p:tgtEl>
                                              <p:spTgt spid="13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5432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6" presetID="42" presetClass="path" presetSubtype="0" accel="50000" decel="50000" fill="hold" grpId="3" nodeType="withEffect">
                                      <p:stCondLst>
                                        <p:cond delay="2700"/>
                                      </p:stCondLst>
                                      <p:childTnLst>
                                        <p:animMotion origin="layout" path="M 3.61111E-6 0.28611 L 3.61111E-6 0.39475 " pathEditMode="relative" rAng="0" ptsTypes="AA">
                                          <p:cBhvr>
                                            <p:cTn id="47" dur="900" fill="hold"/>
                                            <p:tgtEl>
                                              <p:spTgt spid="13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5432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8" presetID="42" presetClass="path" presetSubtype="0" accel="50000" decel="50000" fill="hold" grpId="4" nodeType="withEffect">
                                      <p:stCondLst>
                                        <p:cond delay="3600"/>
                                      </p:stCondLst>
                                      <p:childTnLst>
                                        <p:animMotion origin="layout" path="M 3.61111E-6 0.39475 L 3.61111E-6 0.56759 " pathEditMode="relative" rAng="0" ptsTypes="AA">
                                          <p:cBhvr>
                                            <p:cTn id="49" dur="1000" fill="hold"/>
                                            <p:tgtEl>
                                              <p:spTgt spid="13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8642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0" presetID="10" presetClass="exit" presetSubtype="0" fill="hold" grpId="5" nodeType="withEffect">
                                      <p:stCondLst>
                                        <p:cond delay="46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1" dur="500"/>
                                            <p:tgtEl>
                                              <p:spTgt spid="13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3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5" dur="500"/>
                                            <p:tgtEl>
                                              <p:spTgt spid="1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6" presetID="42" presetClass="path" presetSubtype="0" accel="50000" decel="50000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5E-6 3.08642E-6 L 5E-6 0.17901 " pathEditMode="relative" rAng="0" ptsTypes="AA">
                                          <p:cBhvr>
                                            <p:cTn id="57" dur="700" fill="hold"/>
                                            <p:tgtEl>
                                              <p:spTgt spid="14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89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8" presetID="42" presetClass="path" presetSubtype="0" accel="50000" decel="50000" fill="hold" grpId="2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animMotion origin="layout" path="M 5E-6 0.17902 L 5E-6 0.28611 " pathEditMode="relative" rAng="0" ptsTypes="AA">
                                          <p:cBhvr>
                                            <p:cTn id="59" dur="700" fill="hold"/>
                                            <p:tgtEl>
                                              <p:spTgt spid="14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5432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0" presetID="42" presetClass="path" presetSubtype="0" accel="50000" decel="50000" fill="hold" grpId="3" nodeType="withEffect">
                                      <p:stCondLst>
                                        <p:cond delay="1900"/>
                                      </p:stCondLst>
                                      <p:childTnLst>
                                        <p:animMotion origin="layout" path="M 5E-6 0.28611 L 5E-6 0.39475 " pathEditMode="relative" rAng="0" ptsTypes="AA">
                                          <p:cBhvr>
                                            <p:cTn id="61" dur="700" fill="hold"/>
                                            <p:tgtEl>
                                              <p:spTgt spid="14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534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2" presetID="42" presetClass="path" presetSubtype="0" accel="50000" decel="50000" fill="hold" grpId="4" nodeType="withEffect">
                                      <p:stCondLst>
                                        <p:cond delay="2600"/>
                                      </p:stCondLst>
                                      <p:childTnLst>
                                        <p:animMotion origin="layout" path="M 5E-6 0.39475 L 5E-6 0.56543 " pathEditMode="relative" rAng="0" ptsTypes="AA">
                                          <p:cBhvr>
                                            <p:cTn id="63" dur="700" fill="hold"/>
                                            <p:tgtEl>
                                              <p:spTgt spid="14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842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4" presetID="10" presetClass="exit" presetSubtype="0" fill="hold" grpId="5" nodeType="withEffect">
                                      <p:stCondLst>
                                        <p:cond delay="33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65" dur="500"/>
                                            <p:tgtEl>
                                              <p:spTgt spid="141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7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9" dur="5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0" presetID="42" presetClass="path" presetSubtype="0" accel="50000" decel="5000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3.88889E-6 3.08642E-6 L 3.88889E-6 0.17747 " pathEditMode="relative" rAng="0" ptsTypes="AA">
                                          <p:cBhvr>
                                            <p:cTn id="71" dur="9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885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2" presetID="10" presetClass="entr" presetSubtype="0" fill="hold" grpId="0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4" dur="5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5" presetID="42" presetClass="path" presetSubtype="0" accel="50000" decel="50000" fill="hold" nodeType="withEffect">
                                      <p:stCondLst>
                                        <p:cond delay="1900"/>
                                      </p:stCondLst>
                                      <p:childTnLst>
                                        <p:animMotion origin="layout" path="M 3.88889E-6 0.17747 L 3.88889E-6 0.28734 " pathEditMode="relative" rAng="0" ptsTypes="AA">
                                          <p:cBhvr>
                                            <p:cTn id="76" dur="9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5494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7" presetID="42" presetClass="path" presetSubtype="0" accel="50000" decel="50000" fill="hold" grpId="2" nodeType="withEffect">
                                      <p:stCondLst>
                                        <p:cond delay="1900"/>
                                      </p:stCondLst>
                                      <p:childTnLst>
                                        <p:animMotion origin="layout" path="M 2.77778E-7 -3.33333E-6 L -0.00017 0.10926 " pathEditMode="relative" rAng="0" ptsTypes="AA">
                                          <p:cBhvr>
                                            <p:cTn id="78" dur="9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546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9" presetID="42" presetClass="path" presetSubtype="0" accel="50000" decel="50000" fill="hold" nodeType="withEffect">
                                      <p:stCondLst>
                                        <p:cond delay="2800"/>
                                      </p:stCondLst>
                                      <p:childTnLst>
                                        <p:animMotion origin="layout" path="M 3.88889E-6 0.28734 L 3.88889E-6 0.39382 " pathEditMode="relative" rAng="0" ptsTypes="AA">
                                          <p:cBhvr>
                                            <p:cTn id="80" dur="10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5432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81" presetID="42" presetClass="path" presetSubtype="0" accel="50000" decel="50000" fill="hold" grpId="3" nodeType="withEffect">
                                      <p:stCondLst>
                                        <p:cond delay="2800"/>
                                      </p:stCondLst>
                                      <p:childTnLst>
                                        <p:animMotion origin="layout" path="M -0.00017 0.10926 L -0.00017 0.21574 " pathEditMode="relative" rAng="0" ptsTypes="AA">
                                          <p:cBhvr>
                                            <p:cTn id="82" dur="10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5494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83" presetID="10" presetClass="exit" presetSubtype="0" fill="hold" grpId="1" nodeType="withEffect">
                                      <p:stCondLst>
                                        <p:cond delay="38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84" dur="5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85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6" presetID="42" presetClass="path" presetSubtype="0" accel="50000" decel="50000" fill="hold" nodeType="withEffect">
                                      <p:stCondLst>
                                        <p:cond delay="4300"/>
                                      </p:stCondLst>
                                      <p:childTnLst>
                                        <p:animMotion origin="layout" path="M 3.88889E-6 0.39382 L 3.88889E-6 0.56543 " pathEditMode="relative" rAng="0" ptsTypes="AA">
                                          <p:cBhvr>
                                            <p:cTn id="87" dur="7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858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88" presetID="10" presetClass="exit" presetSubtype="0" fill="hold" nodeType="withEffect">
                                      <p:stCondLst>
                                        <p:cond delay="50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89" dur="5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40" bmkName="Zakładka 1"/>
                      </p:tgtEl>
                    </p:cond>
                  </p:nextCondLst>
                </p:seq>
              </p:childTnLst>
            </p:cTn>
          </p:par>
        </p:tnLst>
        <p:bldLst>
          <p:bldP spid="55" grpId="0" animBg="1"/>
          <p:bldP spid="55" grpId="1" animBg="1"/>
          <p:bldP spid="55" grpId="5" animBg="1"/>
          <p:bldP spid="55" grpId="6" animBg="1"/>
          <p:bldP spid="55" grpId="7" animBg="1"/>
          <p:bldP spid="55" grpId="8" animBg="1"/>
          <p:bldP spid="132" grpId="0" animBg="1"/>
          <p:bldP spid="132" grpId="1" animBg="1"/>
          <p:bldP spid="132" grpId="2" animBg="1"/>
          <p:bldP spid="132" grpId="3" animBg="1"/>
          <p:bldP spid="132" grpId="4" animBg="1"/>
          <p:bldP spid="132" grpId="5" animBg="1"/>
          <p:bldP spid="137" grpId="0" animBg="1"/>
          <p:bldP spid="137" grpId="1" animBg="1"/>
          <p:bldP spid="137" grpId="2" animBg="1"/>
          <p:bldP spid="137" grpId="3" animBg="1"/>
          <p:bldP spid="137" grpId="4" animBg="1"/>
          <p:bldP spid="137" grpId="5" animBg="1"/>
          <p:bldP spid="141" grpId="0" animBg="1"/>
          <p:bldP spid="141" grpId="1" animBg="1"/>
          <p:bldP spid="141" grpId="2" animBg="1"/>
          <p:bldP spid="141" grpId="3" animBg="1"/>
          <p:bldP spid="141" grpId="4" animBg="1"/>
          <p:bldP spid="141" grpId="5" animBg="1"/>
          <p:bldP spid="46" grpId="0" animBg="1"/>
          <p:bldP spid="46" grpId="1" animBg="1"/>
          <p:bldP spid="46" grpId="2" animBg="1"/>
          <p:bldP spid="46" grpId="3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6000" fill="hold"/>
                                            <p:tgtEl>
                                              <p:spTgt spid="40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mute="1" showWhenStopped="0">
                    <p:cTn id="7" repeatCount="indefinite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40"/>
                    </p:tgtEl>
                  </p:cMediaNode>
                </p:audio>
              </p:childTnLst>
            </p:cTn>
          </p:par>
        </p:tnLst>
      </p:timing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87841F65-C39D-4A74-BA67-D80BCA34D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 err="1"/>
              <a:t>Process</a:t>
            </a:r>
            <a:r>
              <a:rPr lang="pl-PL" b="1" dirty="0"/>
              <a:t> Model: </a:t>
            </a:r>
            <a:r>
              <a:rPr lang="pl-PL" b="1" dirty="0" err="1"/>
              <a:t>Example</a:t>
            </a:r>
            <a:endParaRPr lang="en-US" b="1" dirty="0"/>
          </a:p>
        </p:txBody>
      </p:sp>
      <p:grpSp>
        <p:nvGrpSpPr>
          <p:cNvPr id="13" name="Grupa 12">
            <a:extLst>
              <a:ext uri="{FF2B5EF4-FFF2-40B4-BE49-F238E27FC236}">
                <a16:creationId xmlns:a16="http://schemas.microsoft.com/office/drawing/2014/main" id="{81B753A1-EBCF-4904-925A-A20B81D00056}"/>
              </a:ext>
            </a:extLst>
          </p:cNvPr>
          <p:cNvGrpSpPr/>
          <p:nvPr/>
        </p:nvGrpSpPr>
        <p:grpSpPr>
          <a:xfrm>
            <a:off x="3334504" y="2334182"/>
            <a:ext cx="2448560" cy="1544320"/>
            <a:chOff x="2692400" y="1838960"/>
            <a:chExt cx="2448560" cy="1544320"/>
          </a:xfrm>
        </p:grpSpPr>
        <p:sp>
          <p:nvSpPr>
            <p:cNvPr id="14" name="Prostokąt 13">
              <a:extLst>
                <a:ext uri="{FF2B5EF4-FFF2-40B4-BE49-F238E27FC236}">
                  <a16:creationId xmlns:a16="http://schemas.microsoft.com/office/drawing/2014/main" id="{7406A788-8866-4A06-8CFE-E76EF28876F4}"/>
                </a:ext>
              </a:extLst>
            </p:cNvPr>
            <p:cNvSpPr/>
            <p:nvPr/>
          </p:nvSpPr>
          <p:spPr>
            <a:xfrm>
              <a:off x="2692400" y="1838960"/>
              <a:ext cx="2448560" cy="1544320"/>
            </a:xfrm>
            <a:prstGeom prst="rect">
              <a:avLst/>
            </a:prstGeom>
            <a:solidFill>
              <a:schemeClr val="accent3"/>
            </a:solidFill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pl-PL" dirty="0" err="1">
                  <a:solidFill>
                    <a:schemeClr val="tx1"/>
                  </a:solidFill>
                </a:rPr>
                <a:t>Tests</a:t>
              </a:r>
              <a:endParaRPr lang="pl-PL" dirty="0">
                <a:solidFill>
                  <a:schemeClr val="tx1"/>
                </a:solidFill>
              </a:endParaRPr>
            </a:p>
            <a:p>
              <a:pPr algn="ctr"/>
              <a:endParaRPr lang="pl-PL" dirty="0"/>
            </a:p>
            <a:p>
              <a:pPr algn="ctr"/>
              <a:endParaRPr lang="pl-PL" dirty="0"/>
            </a:p>
            <a:p>
              <a:pPr algn="ctr"/>
              <a:endParaRPr lang="pl-PL" dirty="0"/>
            </a:p>
            <a:p>
              <a:pPr algn="ctr"/>
              <a:endParaRPr lang="pl-PL" dirty="0"/>
            </a:p>
          </p:txBody>
        </p:sp>
        <p:sp>
          <p:nvSpPr>
            <p:cNvPr id="15" name="Prostokąt 14">
              <a:extLst>
                <a:ext uri="{FF2B5EF4-FFF2-40B4-BE49-F238E27FC236}">
                  <a16:creationId xmlns:a16="http://schemas.microsoft.com/office/drawing/2014/main" id="{B6EDCC2E-70E3-4B8D-BC31-94CE96E4FC77}"/>
                </a:ext>
              </a:extLst>
            </p:cNvPr>
            <p:cNvSpPr/>
            <p:nvPr/>
          </p:nvSpPr>
          <p:spPr>
            <a:xfrm>
              <a:off x="2865120" y="2277350"/>
              <a:ext cx="2062480" cy="396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l-PL" dirty="0">
                  <a:solidFill>
                    <a:schemeClr val="bg1"/>
                  </a:solidFill>
                </a:rPr>
                <a:t>Full </a:t>
              </a:r>
              <a:r>
                <a:rPr lang="pl-PL" dirty="0" err="1">
                  <a:solidFill>
                    <a:schemeClr val="bg1"/>
                  </a:solidFill>
                </a:rPr>
                <a:t>Production</a:t>
              </a:r>
              <a:r>
                <a:rPr lang="pl-PL" dirty="0">
                  <a:solidFill>
                    <a:schemeClr val="bg1"/>
                  </a:solidFill>
                </a:rPr>
                <a:t>-Run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6" name="Prostokąt 15">
              <a:extLst>
                <a:ext uri="{FF2B5EF4-FFF2-40B4-BE49-F238E27FC236}">
                  <a16:creationId xmlns:a16="http://schemas.microsoft.com/office/drawing/2014/main" id="{4F5C2270-FFD9-4B72-85AB-586AB8328BFC}"/>
                </a:ext>
              </a:extLst>
            </p:cNvPr>
            <p:cNvSpPr/>
            <p:nvPr/>
          </p:nvSpPr>
          <p:spPr>
            <a:xfrm>
              <a:off x="2865120" y="2829011"/>
              <a:ext cx="2062480" cy="396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l-PL" dirty="0">
                  <a:solidFill>
                    <a:schemeClr val="bg1"/>
                  </a:solidFill>
                </a:rPr>
                <a:t>Field Return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" name="Grupa 8">
            <a:extLst>
              <a:ext uri="{FF2B5EF4-FFF2-40B4-BE49-F238E27FC236}">
                <a16:creationId xmlns:a16="http://schemas.microsoft.com/office/drawing/2014/main" id="{F8322B51-DA84-42A8-8506-82CDC6882A97}"/>
              </a:ext>
            </a:extLst>
          </p:cNvPr>
          <p:cNvGrpSpPr/>
          <p:nvPr/>
        </p:nvGrpSpPr>
        <p:grpSpPr>
          <a:xfrm>
            <a:off x="3182104" y="2181782"/>
            <a:ext cx="2448560" cy="1544320"/>
            <a:chOff x="2692400" y="1838960"/>
            <a:chExt cx="2448560" cy="1544320"/>
          </a:xfrm>
        </p:grpSpPr>
        <p:sp>
          <p:nvSpPr>
            <p:cNvPr id="10" name="Prostokąt 9">
              <a:extLst>
                <a:ext uri="{FF2B5EF4-FFF2-40B4-BE49-F238E27FC236}">
                  <a16:creationId xmlns:a16="http://schemas.microsoft.com/office/drawing/2014/main" id="{6CB05656-B3DE-4EE0-8836-2F60D738348F}"/>
                </a:ext>
              </a:extLst>
            </p:cNvPr>
            <p:cNvSpPr/>
            <p:nvPr/>
          </p:nvSpPr>
          <p:spPr>
            <a:xfrm>
              <a:off x="2692400" y="1838960"/>
              <a:ext cx="2448560" cy="1544320"/>
            </a:xfrm>
            <a:prstGeom prst="rect">
              <a:avLst/>
            </a:prstGeom>
            <a:solidFill>
              <a:schemeClr val="accent3"/>
            </a:solidFill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pl-PL" dirty="0" err="1">
                  <a:solidFill>
                    <a:schemeClr val="tx1"/>
                  </a:solidFill>
                </a:rPr>
                <a:t>Tests</a:t>
              </a:r>
              <a:endParaRPr lang="pl-PL" dirty="0">
                <a:solidFill>
                  <a:schemeClr val="tx1"/>
                </a:solidFill>
              </a:endParaRPr>
            </a:p>
            <a:p>
              <a:pPr algn="ctr"/>
              <a:endParaRPr lang="pl-PL" dirty="0"/>
            </a:p>
            <a:p>
              <a:pPr algn="ctr"/>
              <a:endParaRPr lang="pl-PL" dirty="0"/>
            </a:p>
            <a:p>
              <a:pPr algn="ctr"/>
              <a:endParaRPr lang="pl-PL" dirty="0"/>
            </a:p>
            <a:p>
              <a:pPr algn="ctr"/>
              <a:endParaRPr lang="pl-PL" dirty="0"/>
            </a:p>
          </p:txBody>
        </p:sp>
        <p:sp>
          <p:nvSpPr>
            <p:cNvPr id="11" name="Prostokąt 10">
              <a:extLst>
                <a:ext uri="{FF2B5EF4-FFF2-40B4-BE49-F238E27FC236}">
                  <a16:creationId xmlns:a16="http://schemas.microsoft.com/office/drawing/2014/main" id="{8D32DAF4-BD47-4FE8-BDDF-B5EC26CE7DDF}"/>
                </a:ext>
              </a:extLst>
            </p:cNvPr>
            <p:cNvSpPr/>
            <p:nvPr/>
          </p:nvSpPr>
          <p:spPr>
            <a:xfrm>
              <a:off x="2865120" y="2277350"/>
              <a:ext cx="2062480" cy="396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l-PL" dirty="0">
                  <a:solidFill>
                    <a:schemeClr val="bg1"/>
                  </a:solidFill>
                </a:rPr>
                <a:t>Full </a:t>
              </a:r>
              <a:r>
                <a:rPr lang="pl-PL" dirty="0" err="1">
                  <a:solidFill>
                    <a:schemeClr val="bg1"/>
                  </a:solidFill>
                </a:rPr>
                <a:t>Production</a:t>
              </a:r>
              <a:r>
                <a:rPr lang="pl-PL" dirty="0">
                  <a:solidFill>
                    <a:schemeClr val="bg1"/>
                  </a:solidFill>
                </a:rPr>
                <a:t>-Run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2" name="Prostokąt 11">
              <a:extLst>
                <a:ext uri="{FF2B5EF4-FFF2-40B4-BE49-F238E27FC236}">
                  <a16:creationId xmlns:a16="http://schemas.microsoft.com/office/drawing/2014/main" id="{07A2E923-FBE8-4062-BEF6-626103F7F95E}"/>
                </a:ext>
              </a:extLst>
            </p:cNvPr>
            <p:cNvSpPr/>
            <p:nvPr/>
          </p:nvSpPr>
          <p:spPr>
            <a:xfrm>
              <a:off x="2865120" y="2829011"/>
              <a:ext cx="2062480" cy="396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l-PL" dirty="0">
                  <a:solidFill>
                    <a:schemeClr val="bg1"/>
                  </a:solidFill>
                </a:rPr>
                <a:t>Field Return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7" name="Prostokąt 6">
            <a:extLst>
              <a:ext uri="{FF2B5EF4-FFF2-40B4-BE49-F238E27FC236}">
                <a16:creationId xmlns:a16="http://schemas.microsoft.com/office/drawing/2014/main" id="{B786C27F-1FE0-45C8-9682-A24FC7066D10}"/>
              </a:ext>
            </a:extLst>
          </p:cNvPr>
          <p:cNvSpPr/>
          <p:nvPr/>
        </p:nvSpPr>
        <p:spPr>
          <a:xfrm>
            <a:off x="3029704" y="2029382"/>
            <a:ext cx="2448560" cy="154432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pl-PL" dirty="0" err="1">
                <a:solidFill>
                  <a:schemeClr val="tx1"/>
                </a:solidFill>
              </a:rPr>
              <a:t>Tests</a:t>
            </a:r>
            <a:endParaRPr lang="pl-PL" dirty="0">
              <a:solidFill>
                <a:schemeClr val="tx1"/>
              </a:solidFill>
            </a:endParaRPr>
          </a:p>
          <a:p>
            <a:pPr algn="ctr"/>
            <a:endParaRPr lang="pl-PL" dirty="0"/>
          </a:p>
          <a:p>
            <a:pPr algn="ctr"/>
            <a:endParaRPr lang="pl-PL" dirty="0"/>
          </a:p>
          <a:p>
            <a:pPr algn="ctr"/>
            <a:endParaRPr lang="pl-PL" dirty="0"/>
          </a:p>
          <a:p>
            <a:pPr algn="ctr"/>
            <a:endParaRPr lang="pl-PL" dirty="0"/>
          </a:p>
        </p:txBody>
      </p:sp>
      <p:sp>
        <p:nvSpPr>
          <p:cNvPr id="6" name="Prostokąt 5">
            <a:extLst>
              <a:ext uri="{FF2B5EF4-FFF2-40B4-BE49-F238E27FC236}">
                <a16:creationId xmlns:a16="http://schemas.microsoft.com/office/drawing/2014/main" id="{6B0B7B9D-8CB1-4211-8C6E-6B91103244EC}"/>
              </a:ext>
            </a:extLst>
          </p:cNvPr>
          <p:cNvSpPr/>
          <p:nvPr/>
        </p:nvSpPr>
        <p:spPr>
          <a:xfrm>
            <a:off x="3202424" y="2467772"/>
            <a:ext cx="2062480" cy="396000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>
                <a:solidFill>
                  <a:schemeClr val="bg1"/>
                </a:solidFill>
              </a:rPr>
              <a:t>Field Return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pole tekstowe 16">
            <a:extLst>
              <a:ext uri="{FF2B5EF4-FFF2-40B4-BE49-F238E27FC236}">
                <a16:creationId xmlns:a16="http://schemas.microsoft.com/office/drawing/2014/main" id="{E6CFC8FB-18A5-40F9-BCA8-B87BE3FBD9C3}"/>
              </a:ext>
            </a:extLst>
          </p:cNvPr>
          <p:cNvSpPr txBox="1"/>
          <p:nvPr/>
        </p:nvSpPr>
        <p:spPr>
          <a:xfrm>
            <a:off x="1412197" y="3502834"/>
            <a:ext cx="1550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 err="1"/>
              <a:t>Different</a:t>
            </a:r>
            <a:r>
              <a:rPr lang="pl-PL" dirty="0"/>
              <a:t> </a:t>
            </a:r>
            <a:r>
              <a:rPr lang="pl-PL" dirty="0" err="1"/>
              <a:t>UUTs</a:t>
            </a:r>
            <a:endParaRPr lang="en-US" dirty="0"/>
          </a:p>
        </p:txBody>
      </p:sp>
      <p:sp>
        <p:nvSpPr>
          <p:cNvPr id="24" name="Prostokąt 23">
            <a:extLst>
              <a:ext uri="{FF2B5EF4-FFF2-40B4-BE49-F238E27FC236}">
                <a16:creationId xmlns:a16="http://schemas.microsoft.com/office/drawing/2014/main" id="{DF1D65B0-F2C1-47B8-98B8-D397D5964EDE}"/>
              </a:ext>
            </a:extLst>
          </p:cNvPr>
          <p:cNvSpPr/>
          <p:nvPr/>
        </p:nvSpPr>
        <p:spPr>
          <a:xfrm>
            <a:off x="6106171" y="2558141"/>
            <a:ext cx="1178561" cy="48168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l-PL" dirty="0">
                <a:solidFill>
                  <a:schemeClr val="tx1"/>
                </a:solidFill>
              </a:rPr>
              <a:t>Reporting</a:t>
            </a:r>
          </a:p>
        </p:txBody>
      </p:sp>
      <p:sp>
        <p:nvSpPr>
          <p:cNvPr id="19" name="Prostokąt 18">
            <a:extLst>
              <a:ext uri="{FF2B5EF4-FFF2-40B4-BE49-F238E27FC236}">
                <a16:creationId xmlns:a16="http://schemas.microsoft.com/office/drawing/2014/main" id="{954D1681-03EC-4577-999B-5D71BEAA05B5}"/>
              </a:ext>
            </a:extLst>
          </p:cNvPr>
          <p:cNvSpPr/>
          <p:nvPr/>
        </p:nvSpPr>
        <p:spPr>
          <a:xfrm>
            <a:off x="2200965" y="2558141"/>
            <a:ext cx="650240" cy="48168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l-PL" dirty="0">
                <a:solidFill>
                  <a:schemeClr val="tx1"/>
                </a:solidFill>
              </a:rPr>
              <a:t>MES</a:t>
            </a:r>
          </a:p>
        </p:txBody>
      </p:sp>
      <p:sp>
        <p:nvSpPr>
          <p:cNvPr id="22" name="Prostokąt 21">
            <a:extLst>
              <a:ext uri="{FF2B5EF4-FFF2-40B4-BE49-F238E27FC236}">
                <a16:creationId xmlns:a16="http://schemas.microsoft.com/office/drawing/2014/main" id="{14A86322-D4A6-4050-BC22-6011B7914FBF}"/>
              </a:ext>
            </a:extLst>
          </p:cNvPr>
          <p:cNvSpPr/>
          <p:nvPr/>
        </p:nvSpPr>
        <p:spPr>
          <a:xfrm>
            <a:off x="1369071" y="2558141"/>
            <a:ext cx="650240" cy="48168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l-PL" dirty="0">
                <a:solidFill>
                  <a:schemeClr val="tx1"/>
                </a:solidFill>
              </a:rPr>
              <a:t>S/N</a:t>
            </a:r>
          </a:p>
        </p:txBody>
      </p:sp>
      <p:sp>
        <p:nvSpPr>
          <p:cNvPr id="23" name="Prostokąt 22">
            <a:extLst>
              <a:ext uri="{FF2B5EF4-FFF2-40B4-BE49-F238E27FC236}">
                <a16:creationId xmlns:a16="http://schemas.microsoft.com/office/drawing/2014/main" id="{1D1377B9-9EE9-4FA0-A592-2AE20392AF68}"/>
              </a:ext>
            </a:extLst>
          </p:cNvPr>
          <p:cNvSpPr/>
          <p:nvPr/>
        </p:nvSpPr>
        <p:spPr>
          <a:xfrm>
            <a:off x="393810" y="2558141"/>
            <a:ext cx="650240" cy="48168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l-PL" dirty="0">
                <a:solidFill>
                  <a:schemeClr val="tx1"/>
                </a:solidFill>
              </a:rPr>
              <a:t>BIST</a:t>
            </a:r>
          </a:p>
        </p:txBody>
      </p:sp>
      <p:sp>
        <p:nvSpPr>
          <p:cNvPr id="32" name="Prostokąt 31">
            <a:extLst>
              <a:ext uri="{FF2B5EF4-FFF2-40B4-BE49-F238E27FC236}">
                <a16:creationId xmlns:a16="http://schemas.microsoft.com/office/drawing/2014/main" id="{B189A2C4-BC5D-4652-AC4F-54BC70D65FA8}"/>
              </a:ext>
            </a:extLst>
          </p:cNvPr>
          <p:cNvSpPr/>
          <p:nvPr/>
        </p:nvSpPr>
        <p:spPr>
          <a:xfrm>
            <a:off x="7762240" y="2558141"/>
            <a:ext cx="1022443" cy="48168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l-PL" dirty="0" err="1">
                <a:solidFill>
                  <a:schemeClr val="tx1"/>
                </a:solidFill>
              </a:rPr>
              <a:t>Cleanup</a:t>
            </a:r>
            <a:endParaRPr lang="pl-PL" dirty="0">
              <a:solidFill>
                <a:schemeClr val="tx1"/>
              </a:solidFill>
            </a:endParaRPr>
          </a:p>
        </p:txBody>
      </p:sp>
      <p:sp>
        <p:nvSpPr>
          <p:cNvPr id="33" name="Prostokąt 32">
            <a:extLst>
              <a:ext uri="{FF2B5EF4-FFF2-40B4-BE49-F238E27FC236}">
                <a16:creationId xmlns:a16="http://schemas.microsoft.com/office/drawing/2014/main" id="{39F8D11C-76B2-4635-9EE7-297240BA857D}"/>
              </a:ext>
            </a:extLst>
          </p:cNvPr>
          <p:cNvSpPr/>
          <p:nvPr/>
        </p:nvSpPr>
        <p:spPr>
          <a:xfrm>
            <a:off x="6106171" y="1938034"/>
            <a:ext cx="1178561" cy="48168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l-PL" dirty="0" err="1">
                <a:solidFill>
                  <a:schemeClr val="tx1"/>
                </a:solidFill>
              </a:rPr>
              <a:t>Trace</a:t>
            </a:r>
            <a:r>
              <a:rPr lang="pl-PL" dirty="0">
                <a:solidFill>
                  <a:schemeClr val="tx1"/>
                </a:solidFill>
              </a:rPr>
              <a:t> Log</a:t>
            </a:r>
          </a:p>
        </p:txBody>
      </p:sp>
      <p:sp>
        <p:nvSpPr>
          <p:cNvPr id="34" name="Prostokąt 33">
            <a:extLst>
              <a:ext uri="{FF2B5EF4-FFF2-40B4-BE49-F238E27FC236}">
                <a16:creationId xmlns:a16="http://schemas.microsoft.com/office/drawing/2014/main" id="{AEEEB596-92C8-4D71-B886-65A3E84451DA}"/>
              </a:ext>
            </a:extLst>
          </p:cNvPr>
          <p:cNvSpPr/>
          <p:nvPr/>
        </p:nvSpPr>
        <p:spPr>
          <a:xfrm>
            <a:off x="342910" y="4293915"/>
            <a:ext cx="1351281" cy="48168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l-PL" dirty="0" err="1">
                <a:solidFill>
                  <a:schemeClr val="tx1"/>
                </a:solidFill>
              </a:rPr>
              <a:t>Calibration</a:t>
            </a:r>
            <a:endParaRPr lang="pl-PL" dirty="0">
              <a:solidFill>
                <a:schemeClr val="tx1"/>
              </a:solidFill>
            </a:endParaRPr>
          </a:p>
        </p:txBody>
      </p:sp>
      <p:cxnSp>
        <p:nvCxnSpPr>
          <p:cNvPr id="36" name="Łącznik: łamany 35">
            <a:extLst>
              <a:ext uri="{FF2B5EF4-FFF2-40B4-BE49-F238E27FC236}">
                <a16:creationId xmlns:a16="http://schemas.microsoft.com/office/drawing/2014/main" id="{32747F77-56EF-4C66-B80F-B98539E31C93}"/>
              </a:ext>
            </a:extLst>
          </p:cNvPr>
          <p:cNvCxnSpPr>
            <a:cxnSpLocks/>
            <a:stCxn id="34" idx="3"/>
            <a:endCxn id="24" idx="2"/>
          </p:cNvCxnSpPr>
          <p:nvPr/>
        </p:nvCxnSpPr>
        <p:spPr>
          <a:xfrm flipV="1">
            <a:off x="1694191" y="3039821"/>
            <a:ext cx="5001261" cy="1494934"/>
          </a:xfrm>
          <a:prstGeom prst="bentConnector2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7" name="Nawias klamrowy otwierający 46">
            <a:extLst>
              <a:ext uri="{FF2B5EF4-FFF2-40B4-BE49-F238E27FC236}">
                <a16:creationId xmlns:a16="http://schemas.microsoft.com/office/drawing/2014/main" id="{AE631F24-8D2E-481A-813C-BDDDD6A06769}"/>
              </a:ext>
            </a:extLst>
          </p:cNvPr>
          <p:cNvSpPr/>
          <p:nvPr/>
        </p:nvSpPr>
        <p:spPr>
          <a:xfrm rot="5400000">
            <a:off x="4159595" y="-1464595"/>
            <a:ext cx="219085" cy="6274675"/>
          </a:xfrm>
          <a:prstGeom prst="leftBrace">
            <a:avLst>
              <a:gd name="adj1" fmla="val 55175"/>
              <a:gd name="adj2" fmla="val 50000"/>
            </a:avLst>
          </a:prstGeom>
          <a:ln w="19050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pole tekstowe 47">
            <a:extLst>
              <a:ext uri="{FF2B5EF4-FFF2-40B4-BE49-F238E27FC236}">
                <a16:creationId xmlns:a16="http://schemas.microsoft.com/office/drawing/2014/main" id="{ED57F883-A9AB-4212-BBA5-A583005F6819}"/>
              </a:ext>
            </a:extLst>
          </p:cNvPr>
          <p:cNvSpPr txBox="1"/>
          <p:nvPr/>
        </p:nvSpPr>
        <p:spPr>
          <a:xfrm>
            <a:off x="3957321" y="1274214"/>
            <a:ext cx="647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 err="1"/>
              <a:t>Loop</a:t>
            </a:r>
            <a:endParaRPr lang="en-US" dirty="0"/>
          </a:p>
        </p:txBody>
      </p:sp>
      <p:sp>
        <p:nvSpPr>
          <p:cNvPr id="49" name="Prostokąt 48">
            <a:extLst>
              <a:ext uri="{FF2B5EF4-FFF2-40B4-BE49-F238E27FC236}">
                <a16:creationId xmlns:a16="http://schemas.microsoft.com/office/drawing/2014/main" id="{472B1C55-B753-49E0-AE78-F16C5FC9CC20}"/>
              </a:ext>
            </a:extLst>
          </p:cNvPr>
          <p:cNvSpPr/>
          <p:nvPr/>
        </p:nvSpPr>
        <p:spPr>
          <a:xfrm>
            <a:off x="1210947" y="1835139"/>
            <a:ext cx="4721453" cy="2205610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4" name="Łącznik prosty ze strzałką 53">
            <a:extLst>
              <a:ext uri="{FF2B5EF4-FFF2-40B4-BE49-F238E27FC236}">
                <a16:creationId xmlns:a16="http://schemas.microsoft.com/office/drawing/2014/main" id="{75ADFC5F-9DFD-4992-B727-E5ADE50CE624}"/>
              </a:ext>
            </a:extLst>
          </p:cNvPr>
          <p:cNvCxnSpPr>
            <a:cxnSpLocks/>
            <a:stCxn id="23" idx="3"/>
            <a:endCxn id="22" idx="1"/>
          </p:cNvCxnSpPr>
          <p:nvPr/>
        </p:nvCxnSpPr>
        <p:spPr>
          <a:xfrm>
            <a:off x="1044050" y="2798981"/>
            <a:ext cx="325021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57" name="Łącznik prosty ze strzałką 56">
            <a:extLst>
              <a:ext uri="{FF2B5EF4-FFF2-40B4-BE49-F238E27FC236}">
                <a16:creationId xmlns:a16="http://schemas.microsoft.com/office/drawing/2014/main" id="{F9698E2D-746C-46F2-A478-CBF5D06A0A4F}"/>
              </a:ext>
            </a:extLst>
          </p:cNvPr>
          <p:cNvCxnSpPr>
            <a:cxnSpLocks/>
            <a:stCxn id="22" idx="3"/>
            <a:endCxn id="19" idx="1"/>
          </p:cNvCxnSpPr>
          <p:nvPr/>
        </p:nvCxnSpPr>
        <p:spPr>
          <a:xfrm>
            <a:off x="2019311" y="2798981"/>
            <a:ext cx="181654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59" name="Łącznik prosty ze strzałką 58">
            <a:extLst>
              <a:ext uri="{FF2B5EF4-FFF2-40B4-BE49-F238E27FC236}">
                <a16:creationId xmlns:a16="http://schemas.microsoft.com/office/drawing/2014/main" id="{967B1CEA-6F6A-43E3-AB5C-CF2CCC27FEF6}"/>
              </a:ext>
            </a:extLst>
          </p:cNvPr>
          <p:cNvCxnSpPr>
            <a:cxnSpLocks/>
            <a:stCxn id="19" idx="3"/>
            <a:endCxn id="7" idx="1"/>
          </p:cNvCxnSpPr>
          <p:nvPr/>
        </p:nvCxnSpPr>
        <p:spPr>
          <a:xfrm>
            <a:off x="2851205" y="2798981"/>
            <a:ext cx="178499" cy="2561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60" name="Łącznik prosty ze strzałką 59">
            <a:extLst>
              <a:ext uri="{FF2B5EF4-FFF2-40B4-BE49-F238E27FC236}">
                <a16:creationId xmlns:a16="http://schemas.microsoft.com/office/drawing/2014/main" id="{DAD101BE-9A0C-4A99-BB93-845523C8E251}"/>
              </a:ext>
            </a:extLst>
          </p:cNvPr>
          <p:cNvCxnSpPr>
            <a:cxnSpLocks/>
          </p:cNvCxnSpPr>
          <p:nvPr/>
        </p:nvCxnSpPr>
        <p:spPr>
          <a:xfrm flipV="1">
            <a:off x="2890484" y="3701426"/>
            <a:ext cx="230660" cy="1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62" name="Łącznik prosty ze strzałką 61">
            <a:extLst>
              <a:ext uri="{FF2B5EF4-FFF2-40B4-BE49-F238E27FC236}">
                <a16:creationId xmlns:a16="http://schemas.microsoft.com/office/drawing/2014/main" id="{DBA232E5-13DF-4D2E-993B-41766A87A91C}"/>
              </a:ext>
            </a:extLst>
          </p:cNvPr>
          <p:cNvCxnSpPr>
            <a:cxnSpLocks/>
            <a:stCxn id="7" idx="3"/>
            <a:endCxn id="24" idx="1"/>
          </p:cNvCxnSpPr>
          <p:nvPr/>
        </p:nvCxnSpPr>
        <p:spPr>
          <a:xfrm flipV="1">
            <a:off x="5478264" y="2798981"/>
            <a:ext cx="627907" cy="2561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63" name="Łącznik prosty ze strzałką 62">
            <a:extLst>
              <a:ext uri="{FF2B5EF4-FFF2-40B4-BE49-F238E27FC236}">
                <a16:creationId xmlns:a16="http://schemas.microsoft.com/office/drawing/2014/main" id="{1711EA38-BA73-4149-B20B-DCE93713967F}"/>
              </a:ext>
            </a:extLst>
          </p:cNvPr>
          <p:cNvCxnSpPr>
            <a:cxnSpLocks/>
            <a:stCxn id="24" idx="3"/>
            <a:endCxn id="32" idx="1"/>
          </p:cNvCxnSpPr>
          <p:nvPr/>
        </p:nvCxnSpPr>
        <p:spPr>
          <a:xfrm>
            <a:off x="7284732" y="2798981"/>
            <a:ext cx="477508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64" name="Łącznik prosty ze strzałką 63">
            <a:extLst>
              <a:ext uri="{FF2B5EF4-FFF2-40B4-BE49-F238E27FC236}">
                <a16:creationId xmlns:a16="http://schemas.microsoft.com/office/drawing/2014/main" id="{90F25D97-C4B9-4E6A-AB84-27085027F1AF}"/>
              </a:ext>
            </a:extLst>
          </p:cNvPr>
          <p:cNvCxnSpPr>
            <a:cxnSpLocks/>
            <a:stCxn id="7" idx="3"/>
            <a:endCxn id="33" idx="1"/>
          </p:cNvCxnSpPr>
          <p:nvPr/>
        </p:nvCxnSpPr>
        <p:spPr>
          <a:xfrm flipV="1">
            <a:off x="5478264" y="2178874"/>
            <a:ext cx="627907" cy="622668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Prostokąt 4">
            <a:extLst>
              <a:ext uri="{FF2B5EF4-FFF2-40B4-BE49-F238E27FC236}">
                <a16:creationId xmlns:a16="http://schemas.microsoft.com/office/drawing/2014/main" id="{7413EC27-AFC8-4700-B646-C985A5C354E6}"/>
              </a:ext>
            </a:extLst>
          </p:cNvPr>
          <p:cNvSpPr/>
          <p:nvPr/>
        </p:nvSpPr>
        <p:spPr>
          <a:xfrm>
            <a:off x="3202424" y="2467772"/>
            <a:ext cx="2062480" cy="396000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>
                <a:solidFill>
                  <a:schemeClr val="bg1"/>
                </a:solidFill>
              </a:rPr>
              <a:t>Full </a:t>
            </a:r>
            <a:r>
              <a:rPr lang="pl-PL" dirty="0" err="1">
                <a:solidFill>
                  <a:schemeClr val="bg1"/>
                </a:solidFill>
              </a:rPr>
              <a:t>Production</a:t>
            </a:r>
            <a:r>
              <a:rPr lang="pl-PL" dirty="0">
                <a:solidFill>
                  <a:schemeClr val="bg1"/>
                </a:solidFill>
              </a:rPr>
              <a:t>-Run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2" name="pole tekstowe 81">
            <a:extLst>
              <a:ext uri="{FF2B5EF4-FFF2-40B4-BE49-F238E27FC236}">
                <a16:creationId xmlns:a16="http://schemas.microsoft.com/office/drawing/2014/main" id="{5A78080C-DF0E-4680-AF48-F76C7BA1012A}"/>
              </a:ext>
            </a:extLst>
          </p:cNvPr>
          <p:cNvSpPr txBox="1"/>
          <p:nvPr/>
        </p:nvSpPr>
        <p:spPr>
          <a:xfrm>
            <a:off x="1233690" y="1858776"/>
            <a:ext cx="797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 err="1"/>
              <a:t>Socket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4955293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87841F65-C39D-4A74-BA67-D80BCA34D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 err="1"/>
              <a:t>Process</a:t>
            </a:r>
            <a:r>
              <a:rPr lang="pl-PL" b="1" dirty="0"/>
              <a:t> Model: Architecture </a:t>
            </a:r>
            <a:r>
              <a:rPr lang="pl-PL" b="1" dirty="0" err="1"/>
              <a:t>Change</a:t>
            </a:r>
            <a:endParaRPr lang="en-US" b="1" dirty="0"/>
          </a:p>
        </p:txBody>
      </p:sp>
      <p:sp>
        <p:nvSpPr>
          <p:cNvPr id="8" name="Symbol zastępczy tekstu 7">
            <a:extLst>
              <a:ext uri="{FF2B5EF4-FFF2-40B4-BE49-F238E27FC236}">
                <a16:creationId xmlns:a16="http://schemas.microsoft.com/office/drawing/2014/main" id="{055B24FF-63A7-4E07-B0DB-E8C08CCF018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pl-PL" dirty="0" err="1"/>
              <a:t>Monolithic</a:t>
            </a:r>
            <a:r>
              <a:rPr lang="pl-PL" dirty="0"/>
              <a:t> and Plug-in </a:t>
            </a:r>
            <a:r>
              <a:rPr lang="pl-PL" dirty="0" err="1"/>
              <a:t>Based</a:t>
            </a:r>
            <a:r>
              <a:rPr lang="pl-PL" dirty="0"/>
              <a:t> </a:t>
            </a:r>
            <a:r>
              <a:rPr lang="pl-PL" dirty="0" err="1"/>
              <a:t>Architectures</a:t>
            </a:r>
            <a:endParaRPr lang="en-US" dirty="0"/>
          </a:p>
        </p:txBody>
      </p:sp>
      <p:cxnSp>
        <p:nvCxnSpPr>
          <p:cNvPr id="37" name="Łącznik prosty 36">
            <a:extLst>
              <a:ext uri="{FF2B5EF4-FFF2-40B4-BE49-F238E27FC236}">
                <a16:creationId xmlns:a16="http://schemas.microsoft.com/office/drawing/2014/main" id="{0E932CF1-5130-48C2-9C11-0771ABDD9086}"/>
              </a:ext>
            </a:extLst>
          </p:cNvPr>
          <p:cNvCxnSpPr>
            <a:cxnSpLocks/>
          </p:cNvCxnSpPr>
          <p:nvPr/>
        </p:nvCxnSpPr>
        <p:spPr>
          <a:xfrm>
            <a:off x="4572000" y="1516741"/>
            <a:ext cx="0" cy="3524367"/>
          </a:xfrm>
          <a:prstGeom prst="line">
            <a:avLst/>
          </a:prstGeom>
          <a:ln w="57150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8" name="pole tekstowe 17">
            <a:extLst>
              <a:ext uri="{FF2B5EF4-FFF2-40B4-BE49-F238E27FC236}">
                <a16:creationId xmlns:a16="http://schemas.microsoft.com/office/drawing/2014/main" id="{2F02C957-A687-43C0-A848-D2DC3BA25B4A}"/>
              </a:ext>
            </a:extLst>
          </p:cNvPr>
          <p:cNvSpPr txBox="1"/>
          <p:nvPr/>
        </p:nvSpPr>
        <p:spPr>
          <a:xfrm>
            <a:off x="1198179" y="1600200"/>
            <a:ext cx="2012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 err="1"/>
              <a:t>Monolithic</a:t>
            </a:r>
            <a:r>
              <a:rPr lang="pl-PL" dirty="0"/>
              <a:t> </a:t>
            </a:r>
            <a:r>
              <a:rPr lang="pl-PL" dirty="0" err="1"/>
              <a:t>till</a:t>
            </a:r>
            <a:r>
              <a:rPr lang="pl-PL" dirty="0"/>
              <a:t> 2010</a:t>
            </a:r>
            <a:endParaRPr lang="en-US" dirty="0"/>
          </a:p>
        </p:txBody>
      </p:sp>
      <p:sp>
        <p:nvSpPr>
          <p:cNvPr id="39" name="pole tekstowe 38">
            <a:extLst>
              <a:ext uri="{FF2B5EF4-FFF2-40B4-BE49-F238E27FC236}">
                <a16:creationId xmlns:a16="http://schemas.microsoft.com/office/drawing/2014/main" id="{EDCFA7EE-0DCE-4915-86CA-0214B1F1D7FF}"/>
              </a:ext>
            </a:extLst>
          </p:cNvPr>
          <p:cNvSpPr txBox="1"/>
          <p:nvPr/>
        </p:nvSpPr>
        <p:spPr>
          <a:xfrm>
            <a:off x="5738647" y="1600200"/>
            <a:ext cx="2593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/>
              <a:t>Plug-in </a:t>
            </a:r>
            <a:r>
              <a:rPr lang="pl-PL" dirty="0" err="1"/>
              <a:t>based</a:t>
            </a:r>
            <a:r>
              <a:rPr lang="pl-PL" dirty="0"/>
              <a:t> </a:t>
            </a:r>
            <a:r>
              <a:rPr lang="pl-PL" dirty="0" err="1"/>
              <a:t>since</a:t>
            </a:r>
            <a:r>
              <a:rPr lang="pl-PL" dirty="0"/>
              <a:t> 2012</a:t>
            </a:r>
            <a:endParaRPr lang="en-US" dirty="0"/>
          </a:p>
        </p:txBody>
      </p:sp>
      <p:grpSp>
        <p:nvGrpSpPr>
          <p:cNvPr id="88" name="Grupa 87">
            <a:extLst>
              <a:ext uri="{FF2B5EF4-FFF2-40B4-BE49-F238E27FC236}">
                <a16:creationId xmlns:a16="http://schemas.microsoft.com/office/drawing/2014/main" id="{B8F3618F-23CE-43B3-A225-D08FF1A83B05}"/>
              </a:ext>
            </a:extLst>
          </p:cNvPr>
          <p:cNvGrpSpPr/>
          <p:nvPr/>
        </p:nvGrpSpPr>
        <p:grpSpPr>
          <a:xfrm>
            <a:off x="436673" y="2269414"/>
            <a:ext cx="3667566" cy="1530653"/>
            <a:chOff x="367103" y="2133102"/>
            <a:chExt cx="3667566" cy="1530653"/>
          </a:xfrm>
        </p:grpSpPr>
        <p:sp>
          <p:nvSpPr>
            <p:cNvPr id="2" name="Prostokąt 1">
              <a:extLst>
                <a:ext uri="{FF2B5EF4-FFF2-40B4-BE49-F238E27FC236}">
                  <a16:creationId xmlns:a16="http://schemas.microsoft.com/office/drawing/2014/main" id="{60B92269-E8B6-4E3B-BBD3-2CEFD7DA654E}"/>
                </a:ext>
              </a:extLst>
            </p:cNvPr>
            <p:cNvSpPr/>
            <p:nvPr/>
          </p:nvSpPr>
          <p:spPr>
            <a:xfrm>
              <a:off x="367103" y="2133102"/>
              <a:ext cx="3667566" cy="438648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l-PL" dirty="0" err="1"/>
                <a:t>Process</a:t>
              </a:r>
              <a:r>
                <a:rPr lang="pl-PL" dirty="0"/>
                <a:t> Model</a:t>
              </a:r>
              <a:endParaRPr lang="en-US" dirty="0"/>
            </a:p>
          </p:txBody>
        </p:sp>
        <p:grpSp>
          <p:nvGrpSpPr>
            <p:cNvPr id="87" name="Grupa 86">
              <a:extLst>
                <a:ext uri="{FF2B5EF4-FFF2-40B4-BE49-F238E27FC236}">
                  <a16:creationId xmlns:a16="http://schemas.microsoft.com/office/drawing/2014/main" id="{CD1E1A63-0901-4578-8C3D-C981D7FD79B7}"/>
                </a:ext>
              </a:extLst>
            </p:cNvPr>
            <p:cNvGrpSpPr/>
            <p:nvPr/>
          </p:nvGrpSpPr>
          <p:grpSpPr>
            <a:xfrm>
              <a:off x="692390" y="2576777"/>
              <a:ext cx="3016993" cy="1086978"/>
              <a:chOff x="737324" y="2576777"/>
              <a:chExt cx="3016993" cy="1086978"/>
            </a:xfrm>
          </p:grpSpPr>
          <p:grpSp>
            <p:nvGrpSpPr>
              <p:cNvPr id="10" name="Grupa 9">
                <a:extLst>
                  <a:ext uri="{FF2B5EF4-FFF2-40B4-BE49-F238E27FC236}">
                    <a16:creationId xmlns:a16="http://schemas.microsoft.com/office/drawing/2014/main" id="{EAD9739B-720D-46CE-BA82-DCA913C1A375}"/>
                  </a:ext>
                </a:extLst>
              </p:cNvPr>
              <p:cNvGrpSpPr/>
              <p:nvPr/>
            </p:nvGrpSpPr>
            <p:grpSpPr>
              <a:xfrm>
                <a:off x="737324" y="2576777"/>
                <a:ext cx="1188000" cy="1086978"/>
                <a:chOff x="211228" y="3202894"/>
                <a:chExt cx="1188000" cy="1086978"/>
              </a:xfrm>
            </p:grpSpPr>
            <p:sp>
              <p:nvSpPr>
                <p:cNvPr id="5" name="Strzałka: w dół 4">
                  <a:extLst>
                    <a:ext uri="{FF2B5EF4-FFF2-40B4-BE49-F238E27FC236}">
                      <a16:creationId xmlns:a16="http://schemas.microsoft.com/office/drawing/2014/main" id="{83260603-7889-4851-A21A-BC72A6A95356}"/>
                    </a:ext>
                  </a:extLst>
                </p:cNvPr>
                <p:cNvSpPr/>
                <p:nvPr/>
              </p:nvSpPr>
              <p:spPr>
                <a:xfrm>
                  <a:off x="578985" y="3202894"/>
                  <a:ext cx="452486" cy="417431"/>
                </a:xfrm>
                <a:prstGeom prst="downArrow">
                  <a:avLst/>
                </a:prstGeom>
                <a:solidFill>
                  <a:schemeClr val="bg2"/>
                </a:solidFill>
                <a:ln>
                  <a:solidFill>
                    <a:schemeClr val="bg2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9" name="Grupa 8">
                  <a:extLst>
                    <a:ext uri="{FF2B5EF4-FFF2-40B4-BE49-F238E27FC236}">
                      <a16:creationId xmlns:a16="http://schemas.microsoft.com/office/drawing/2014/main" id="{1E4CFF84-A94C-43FA-8487-6F11FD97E9D8}"/>
                    </a:ext>
                  </a:extLst>
                </p:cNvPr>
                <p:cNvGrpSpPr/>
                <p:nvPr/>
              </p:nvGrpSpPr>
              <p:grpSpPr>
                <a:xfrm>
                  <a:off x="211228" y="3638087"/>
                  <a:ext cx="1188000" cy="651785"/>
                  <a:chOff x="211228" y="3638087"/>
                  <a:chExt cx="1188000" cy="651785"/>
                </a:xfrm>
              </p:grpSpPr>
              <p:sp>
                <p:nvSpPr>
                  <p:cNvPr id="13" name="Prostokąt 12">
                    <a:extLst>
                      <a:ext uri="{FF2B5EF4-FFF2-40B4-BE49-F238E27FC236}">
                        <a16:creationId xmlns:a16="http://schemas.microsoft.com/office/drawing/2014/main" id="{5574D592-8401-410E-A25C-04AE8BC4A2E9}"/>
                      </a:ext>
                    </a:extLst>
                  </p:cNvPr>
                  <p:cNvSpPr/>
                  <p:nvPr/>
                </p:nvSpPr>
                <p:spPr>
                  <a:xfrm>
                    <a:off x="211228" y="3965872"/>
                    <a:ext cx="1188000" cy="324000"/>
                  </a:xfrm>
                  <a:prstGeom prst="rect">
                    <a:avLst/>
                  </a:prstGeom>
                  <a:solidFill>
                    <a:schemeClr val="bg2">
                      <a:lumMod val="20000"/>
                      <a:lumOff val="80000"/>
                    </a:schemeClr>
                  </a:solidFill>
                  <a:ln>
                    <a:solidFill>
                      <a:schemeClr val="bg2">
                        <a:lumMod val="20000"/>
                        <a:lumOff val="80000"/>
                      </a:schemeClr>
                    </a:solidFill>
                  </a:ln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pl-PL" sz="1050" dirty="0" err="1"/>
                      <a:t>ReportGen_HTML.seq</a:t>
                    </a:r>
                    <a:endParaRPr lang="en-US" sz="1050" dirty="0"/>
                  </a:p>
                </p:txBody>
              </p:sp>
              <p:sp>
                <p:nvSpPr>
                  <p:cNvPr id="12" name="Prostokąt 11">
                    <a:extLst>
                      <a:ext uri="{FF2B5EF4-FFF2-40B4-BE49-F238E27FC236}">
                        <a16:creationId xmlns:a16="http://schemas.microsoft.com/office/drawing/2014/main" id="{C05914B0-CE4B-4280-B95D-C86ED19A0535}"/>
                      </a:ext>
                    </a:extLst>
                  </p:cNvPr>
                  <p:cNvSpPr/>
                  <p:nvPr/>
                </p:nvSpPr>
                <p:spPr>
                  <a:xfrm>
                    <a:off x="211228" y="3638087"/>
                    <a:ext cx="1188000" cy="324000"/>
                  </a:xfrm>
                  <a:prstGeom prst="rect">
                    <a:avLst/>
                  </a:prstGeom>
                  <a:solidFill>
                    <a:schemeClr val="bg2"/>
                  </a:solidFill>
                  <a:ln>
                    <a:solidFill>
                      <a:schemeClr val="bg2"/>
                    </a:solidFill>
                  </a:ln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pl-PL" sz="1050" dirty="0"/>
                      <a:t>Report Generator (HTML)</a:t>
                    </a:r>
                    <a:endParaRPr lang="en-US" sz="1050" dirty="0"/>
                  </a:p>
                </p:txBody>
              </p:sp>
            </p:grpSp>
          </p:grpSp>
          <p:grpSp>
            <p:nvGrpSpPr>
              <p:cNvPr id="22" name="Grupa 21">
                <a:extLst>
                  <a:ext uri="{FF2B5EF4-FFF2-40B4-BE49-F238E27FC236}">
                    <a16:creationId xmlns:a16="http://schemas.microsoft.com/office/drawing/2014/main" id="{768F86ED-448D-4663-BE7E-E16B82BA8252}"/>
                  </a:ext>
                </a:extLst>
              </p:cNvPr>
              <p:cNvGrpSpPr/>
              <p:nvPr/>
            </p:nvGrpSpPr>
            <p:grpSpPr>
              <a:xfrm>
                <a:off x="2566317" y="2576777"/>
                <a:ext cx="1188000" cy="1086978"/>
                <a:chOff x="211228" y="3202894"/>
                <a:chExt cx="1188000" cy="1086978"/>
              </a:xfrm>
            </p:grpSpPr>
            <p:sp>
              <p:nvSpPr>
                <p:cNvPr id="23" name="Strzałka: w dół 22">
                  <a:extLst>
                    <a:ext uri="{FF2B5EF4-FFF2-40B4-BE49-F238E27FC236}">
                      <a16:creationId xmlns:a16="http://schemas.microsoft.com/office/drawing/2014/main" id="{9C663DC2-4275-4D99-8768-22650A3E78E1}"/>
                    </a:ext>
                  </a:extLst>
                </p:cNvPr>
                <p:cNvSpPr/>
                <p:nvPr/>
              </p:nvSpPr>
              <p:spPr>
                <a:xfrm>
                  <a:off x="578985" y="3202894"/>
                  <a:ext cx="452486" cy="417431"/>
                </a:xfrm>
                <a:prstGeom prst="downArrow">
                  <a:avLst/>
                </a:prstGeom>
                <a:solidFill>
                  <a:schemeClr val="bg2"/>
                </a:solidFill>
                <a:ln>
                  <a:solidFill>
                    <a:schemeClr val="bg2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24" name="Grupa 23">
                  <a:extLst>
                    <a:ext uri="{FF2B5EF4-FFF2-40B4-BE49-F238E27FC236}">
                      <a16:creationId xmlns:a16="http://schemas.microsoft.com/office/drawing/2014/main" id="{5562220F-5D75-4A77-89A3-FA27168B7D06}"/>
                    </a:ext>
                  </a:extLst>
                </p:cNvPr>
                <p:cNvGrpSpPr/>
                <p:nvPr/>
              </p:nvGrpSpPr>
              <p:grpSpPr>
                <a:xfrm>
                  <a:off x="211228" y="3638087"/>
                  <a:ext cx="1188000" cy="651785"/>
                  <a:chOff x="211228" y="3638087"/>
                  <a:chExt cx="1188000" cy="651785"/>
                </a:xfrm>
              </p:grpSpPr>
              <p:sp>
                <p:nvSpPr>
                  <p:cNvPr id="25" name="Prostokąt 24">
                    <a:extLst>
                      <a:ext uri="{FF2B5EF4-FFF2-40B4-BE49-F238E27FC236}">
                        <a16:creationId xmlns:a16="http://schemas.microsoft.com/office/drawing/2014/main" id="{624FA4CA-8B23-4F23-A91D-5E535DAF8259}"/>
                      </a:ext>
                    </a:extLst>
                  </p:cNvPr>
                  <p:cNvSpPr/>
                  <p:nvPr/>
                </p:nvSpPr>
                <p:spPr>
                  <a:xfrm>
                    <a:off x="211228" y="3965872"/>
                    <a:ext cx="1188000" cy="324000"/>
                  </a:xfrm>
                  <a:prstGeom prst="rect">
                    <a:avLst/>
                  </a:prstGeom>
                  <a:solidFill>
                    <a:schemeClr val="bg2">
                      <a:lumMod val="20000"/>
                      <a:lumOff val="80000"/>
                    </a:schemeClr>
                  </a:solidFill>
                  <a:ln>
                    <a:solidFill>
                      <a:schemeClr val="bg2">
                        <a:lumMod val="20000"/>
                        <a:lumOff val="80000"/>
                      </a:schemeClr>
                    </a:solidFill>
                  </a:ln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pl-PL" sz="1050" dirty="0" err="1"/>
                      <a:t>Database.seq</a:t>
                    </a:r>
                    <a:endParaRPr lang="en-US" sz="1050" dirty="0"/>
                  </a:p>
                </p:txBody>
              </p:sp>
              <p:sp>
                <p:nvSpPr>
                  <p:cNvPr id="26" name="Prostokąt 25">
                    <a:extLst>
                      <a:ext uri="{FF2B5EF4-FFF2-40B4-BE49-F238E27FC236}">
                        <a16:creationId xmlns:a16="http://schemas.microsoft.com/office/drawing/2014/main" id="{75BFC5EC-C2E6-497C-9CDA-9C79B1DFACA9}"/>
                      </a:ext>
                    </a:extLst>
                  </p:cNvPr>
                  <p:cNvSpPr/>
                  <p:nvPr/>
                </p:nvSpPr>
                <p:spPr>
                  <a:xfrm>
                    <a:off x="211228" y="3638087"/>
                    <a:ext cx="1188000" cy="324000"/>
                  </a:xfrm>
                  <a:prstGeom prst="rect">
                    <a:avLst/>
                  </a:prstGeom>
                  <a:solidFill>
                    <a:schemeClr val="bg2"/>
                  </a:solidFill>
                  <a:ln>
                    <a:solidFill>
                      <a:schemeClr val="bg2"/>
                    </a:solidFill>
                  </a:ln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pl-PL" sz="1050" dirty="0"/>
                      <a:t>Database </a:t>
                    </a:r>
                    <a:r>
                      <a:rPr lang="pl-PL" sz="1050" dirty="0" err="1"/>
                      <a:t>Logger</a:t>
                    </a:r>
                    <a:r>
                      <a:rPr lang="pl-PL" sz="1050" dirty="0"/>
                      <a:t> (Access)</a:t>
                    </a:r>
                    <a:endParaRPr lang="en-US" sz="1050" dirty="0"/>
                  </a:p>
                </p:txBody>
              </p:sp>
            </p:grpSp>
          </p:grpSp>
        </p:grpSp>
      </p:grpSp>
      <p:grpSp>
        <p:nvGrpSpPr>
          <p:cNvPr id="86" name="Grupa 85">
            <a:extLst>
              <a:ext uri="{FF2B5EF4-FFF2-40B4-BE49-F238E27FC236}">
                <a16:creationId xmlns:a16="http://schemas.microsoft.com/office/drawing/2014/main" id="{B8F82063-6124-48A4-BE1D-56EDD02C7D04}"/>
              </a:ext>
            </a:extLst>
          </p:cNvPr>
          <p:cNvGrpSpPr/>
          <p:nvPr/>
        </p:nvGrpSpPr>
        <p:grpSpPr>
          <a:xfrm>
            <a:off x="4852692" y="2013042"/>
            <a:ext cx="3985002" cy="2573204"/>
            <a:chOff x="4852692" y="2089242"/>
            <a:chExt cx="3985002" cy="2573204"/>
          </a:xfrm>
        </p:grpSpPr>
        <p:grpSp>
          <p:nvGrpSpPr>
            <p:cNvPr id="83" name="Grupa 82">
              <a:extLst>
                <a:ext uri="{FF2B5EF4-FFF2-40B4-BE49-F238E27FC236}">
                  <a16:creationId xmlns:a16="http://schemas.microsoft.com/office/drawing/2014/main" id="{E0158B90-12B5-4C47-B52F-34185412ED33}"/>
                </a:ext>
              </a:extLst>
            </p:cNvPr>
            <p:cNvGrpSpPr/>
            <p:nvPr/>
          </p:nvGrpSpPr>
          <p:grpSpPr>
            <a:xfrm>
              <a:off x="4852692" y="2662748"/>
              <a:ext cx="3985002" cy="1999698"/>
              <a:chOff x="4880429" y="2460614"/>
              <a:chExt cx="3985002" cy="1999698"/>
            </a:xfrm>
          </p:grpSpPr>
          <p:sp>
            <p:nvSpPr>
              <p:cNvPr id="40" name="Prostokąt 39">
                <a:extLst>
                  <a:ext uri="{FF2B5EF4-FFF2-40B4-BE49-F238E27FC236}">
                    <a16:creationId xmlns:a16="http://schemas.microsoft.com/office/drawing/2014/main" id="{94ABB0E3-76FC-467C-BE98-9CE30656BB7D}"/>
                  </a:ext>
                </a:extLst>
              </p:cNvPr>
              <p:cNvSpPr/>
              <p:nvPr/>
            </p:nvSpPr>
            <p:spPr>
              <a:xfrm>
                <a:off x="5039147" y="2460614"/>
                <a:ext cx="3667566" cy="313064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pl-PL" dirty="0" err="1"/>
                  <a:t>ModelSupport.seq</a:t>
                </a:r>
                <a:endParaRPr lang="en-US" dirty="0"/>
              </a:p>
            </p:txBody>
          </p:sp>
          <p:grpSp>
            <p:nvGrpSpPr>
              <p:cNvPr id="82" name="Grupa 81">
                <a:extLst>
                  <a:ext uri="{FF2B5EF4-FFF2-40B4-BE49-F238E27FC236}">
                    <a16:creationId xmlns:a16="http://schemas.microsoft.com/office/drawing/2014/main" id="{06EF93E4-1D88-4A98-B129-C7EB79C95087}"/>
                  </a:ext>
                </a:extLst>
              </p:cNvPr>
              <p:cNvGrpSpPr/>
              <p:nvPr/>
            </p:nvGrpSpPr>
            <p:grpSpPr>
              <a:xfrm>
                <a:off x="4880429" y="2756910"/>
                <a:ext cx="3985002" cy="1703402"/>
                <a:chOff x="4880429" y="2756910"/>
                <a:chExt cx="3985002" cy="1703402"/>
              </a:xfrm>
            </p:grpSpPr>
            <p:grpSp>
              <p:nvGrpSpPr>
                <p:cNvPr id="80" name="Grupa 79">
                  <a:extLst>
                    <a:ext uri="{FF2B5EF4-FFF2-40B4-BE49-F238E27FC236}">
                      <a16:creationId xmlns:a16="http://schemas.microsoft.com/office/drawing/2014/main" id="{87DD8731-66B4-4C1D-AF62-584F0EFEBCAE}"/>
                    </a:ext>
                  </a:extLst>
                </p:cNvPr>
                <p:cNvGrpSpPr/>
                <p:nvPr/>
              </p:nvGrpSpPr>
              <p:grpSpPr>
                <a:xfrm>
                  <a:off x="4888919" y="3493440"/>
                  <a:ext cx="3976512" cy="966872"/>
                  <a:chOff x="4888919" y="3539160"/>
                  <a:chExt cx="3976512" cy="966872"/>
                </a:xfrm>
              </p:grpSpPr>
              <p:grpSp>
                <p:nvGrpSpPr>
                  <p:cNvPr id="16" name="Grupa 15">
                    <a:extLst>
                      <a:ext uri="{FF2B5EF4-FFF2-40B4-BE49-F238E27FC236}">
                        <a16:creationId xmlns:a16="http://schemas.microsoft.com/office/drawing/2014/main" id="{C68E4229-CD1E-404E-B5DC-A00A464375AD}"/>
                      </a:ext>
                    </a:extLst>
                  </p:cNvPr>
                  <p:cNvGrpSpPr/>
                  <p:nvPr/>
                </p:nvGrpSpPr>
                <p:grpSpPr>
                  <a:xfrm>
                    <a:off x="4888919" y="3547195"/>
                    <a:ext cx="1188000" cy="958837"/>
                    <a:chOff x="4774619" y="3547195"/>
                    <a:chExt cx="1188000" cy="958837"/>
                  </a:xfrm>
                </p:grpSpPr>
                <p:grpSp>
                  <p:nvGrpSpPr>
                    <p:cNvPr id="34" name="Grupa 33">
                      <a:extLst>
                        <a:ext uri="{FF2B5EF4-FFF2-40B4-BE49-F238E27FC236}">
                          <a16:creationId xmlns:a16="http://schemas.microsoft.com/office/drawing/2014/main" id="{83D12DED-5125-47CB-A333-C60BB85105D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774619" y="3854247"/>
                      <a:ext cx="1188000" cy="651785"/>
                      <a:chOff x="211228" y="3638087"/>
                      <a:chExt cx="1188000" cy="651785"/>
                    </a:xfrm>
                  </p:grpSpPr>
                  <p:sp>
                    <p:nvSpPr>
                      <p:cNvPr id="35" name="Prostokąt 34">
                        <a:extLst>
                          <a:ext uri="{FF2B5EF4-FFF2-40B4-BE49-F238E27FC236}">
                            <a16:creationId xmlns:a16="http://schemas.microsoft.com/office/drawing/2014/main" id="{63CF1593-3EFF-47CF-951A-EB4C6AB5F88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11228" y="3965872"/>
                        <a:ext cx="1188000" cy="324000"/>
                      </a:xfrm>
                      <a:prstGeom prst="rect">
                        <a:avLst/>
                      </a:prstGeom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ln>
                        <a:solidFill>
                          <a:schemeClr val="bg2">
                            <a:lumMod val="20000"/>
                            <a:lumOff val="80000"/>
                          </a:schemeClr>
                        </a:solidFill>
                      </a:ln>
                    </p:spPr>
                    <p:style>
                      <a:lnRef idx="2">
                        <a:schemeClr val="accent6"/>
                      </a:lnRef>
                      <a:fillRef idx="1">
                        <a:schemeClr val="lt1"/>
                      </a:fillRef>
                      <a:effectRef idx="0">
                        <a:schemeClr val="accent6"/>
                      </a:effectRef>
                      <a:fontRef idx="minor">
                        <a:schemeClr val="dk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pl-PL" sz="1050" dirty="0" err="1"/>
                          <a:t>ReportGen_HTML.seq</a:t>
                        </a:r>
                        <a:endParaRPr lang="en-US" sz="1050" dirty="0"/>
                      </a:p>
                    </p:txBody>
                  </p:sp>
                  <p:sp>
                    <p:nvSpPr>
                      <p:cNvPr id="36" name="Prostokąt 35">
                        <a:extLst>
                          <a:ext uri="{FF2B5EF4-FFF2-40B4-BE49-F238E27FC236}">
                            <a16:creationId xmlns:a16="http://schemas.microsoft.com/office/drawing/2014/main" id="{6F0878CD-0108-4564-BB8E-EA83AA07805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11228" y="3638087"/>
                        <a:ext cx="1188000" cy="324000"/>
                      </a:xfrm>
                      <a:prstGeom prst="rect">
                        <a:avLst/>
                      </a:prstGeom>
                      <a:solidFill>
                        <a:schemeClr val="bg2"/>
                      </a:solidFill>
                      <a:ln>
                        <a:solidFill>
                          <a:schemeClr val="bg2"/>
                        </a:solidFill>
                      </a:ln>
                    </p:spPr>
                    <p:style>
                      <a:lnRef idx="2">
                        <a:schemeClr val="accent6"/>
                      </a:lnRef>
                      <a:fillRef idx="1">
                        <a:schemeClr val="lt1"/>
                      </a:fillRef>
                      <a:effectRef idx="0">
                        <a:schemeClr val="accent6"/>
                      </a:effectRef>
                      <a:fontRef idx="minor">
                        <a:schemeClr val="dk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pl-PL" sz="1050" dirty="0" err="1"/>
                          <a:t>Result</a:t>
                        </a:r>
                        <a:r>
                          <a:rPr lang="pl-PL" sz="1050" dirty="0"/>
                          <a:t> Processing </a:t>
                        </a:r>
                        <a:r>
                          <a:rPr lang="pl-PL" sz="1050" dirty="0" err="1"/>
                          <a:t>Code</a:t>
                        </a:r>
                        <a:endParaRPr lang="en-US" sz="1050" dirty="0"/>
                      </a:p>
                    </p:txBody>
                  </p:sp>
                </p:grpSp>
                <p:sp>
                  <p:nvSpPr>
                    <p:cNvPr id="61" name="Strzałka: w dół 60">
                      <a:extLst>
                        <a:ext uri="{FF2B5EF4-FFF2-40B4-BE49-F238E27FC236}">
                          <a16:creationId xmlns:a16="http://schemas.microsoft.com/office/drawing/2014/main" id="{AEE204D1-D6D7-428D-90CB-F5A71C7D230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233890" y="3547195"/>
                      <a:ext cx="252478" cy="267341"/>
                    </a:xfrm>
                    <a:prstGeom prst="downArrow">
                      <a:avLst/>
                    </a:prstGeom>
                    <a:solidFill>
                      <a:schemeClr val="bg2"/>
                    </a:solidFill>
                    <a:ln>
                      <a:solidFill>
                        <a:schemeClr val="bg2"/>
                      </a:solidFill>
                    </a:ln>
                  </p:spPr>
                  <p:style>
                    <a:lnRef idx="2">
                      <a:schemeClr val="accent6"/>
                    </a:lnRef>
                    <a:fillRef idx="1">
                      <a:schemeClr val="lt1"/>
                    </a:fillRef>
                    <a:effectRef idx="0">
                      <a:schemeClr val="accent6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p:grpSp>
                <p:nvGrpSpPr>
                  <p:cNvPr id="62" name="Grupa 61">
                    <a:extLst>
                      <a:ext uri="{FF2B5EF4-FFF2-40B4-BE49-F238E27FC236}">
                        <a16:creationId xmlns:a16="http://schemas.microsoft.com/office/drawing/2014/main" id="{8D293436-ACBC-486D-8BA3-A1316FFF8225}"/>
                      </a:ext>
                    </a:extLst>
                  </p:cNvPr>
                  <p:cNvGrpSpPr/>
                  <p:nvPr/>
                </p:nvGrpSpPr>
                <p:grpSpPr>
                  <a:xfrm>
                    <a:off x="6150147" y="3539160"/>
                    <a:ext cx="1188000" cy="958837"/>
                    <a:chOff x="4774619" y="3547195"/>
                    <a:chExt cx="1188000" cy="958837"/>
                  </a:xfrm>
                </p:grpSpPr>
                <p:grpSp>
                  <p:nvGrpSpPr>
                    <p:cNvPr id="63" name="Grupa 62">
                      <a:extLst>
                        <a:ext uri="{FF2B5EF4-FFF2-40B4-BE49-F238E27FC236}">
                          <a16:creationId xmlns:a16="http://schemas.microsoft.com/office/drawing/2014/main" id="{1041BA15-42F4-41D3-964B-4554C7AA621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774619" y="3854247"/>
                      <a:ext cx="1188000" cy="651785"/>
                      <a:chOff x="211228" y="3638087"/>
                      <a:chExt cx="1188000" cy="651785"/>
                    </a:xfrm>
                  </p:grpSpPr>
                  <p:sp>
                    <p:nvSpPr>
                      <p:cNvPr id="65" name="Prostokąt 64">
                        <a:extLst>
                          <a:ext uri="{FF2B5EF4-FFF2-40B4-BE49-F238E27FC236}">
                            <a16:creationId xmlns:a16="http://schemas.microsoft.com/office/drawing/2014/main" id="{3C543D7F-1D4F-443F-8688-E6151EB6191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11228" y="3965872"/>
                        <a:ext cx="1188000" cy="324000"/>
                      </a:xfrm>
                      <a:prstGeom prst="rect">
                        <a:avLst/>
                      </a:prstGeom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ln>
                        <a:solidFill>
                          <a:schemeClr val="bg2">
                            <a:lumMod val="20000"/>
                            <a:lumOff val="80000"/>
                          </a:schemeClr>
                        </a:solidFill>
                      </a:ln>
                    </p:spPr>
                    <p:style>
                      <a:lnRef idx="2">
                        <a:schemeClr val="accent6"/>
                      </a:lnRef>
                      <a:fillRef idx="1">
                        <a:schemeClr val="lt1"/>
                      </a:fillRef>
                      <a:effectRef idx="0">
                        <a:schemeClr val="accent6"/>
                      </a:effectRef>
                      <a:fontRef idx="minor">
                        <a:schemeClr val="dk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pl-PL" sz="1050" dirty="0" err="1"/>
                          <a:t>ReportGen_ATML.seq</a:t>
                        </a:r>
                        <a:endParaRPr lang="en-US" sz="1050" dirty="0"/>
                      </a:p>
                    </p:txBody>
                  </p:sp>
                  <p:sp>
                    <p:nvSpPr>
                      <p:cNvPr id="66" name="Prostokąt 65">
                        <a:extLst>
                          <a:ext uri="{FF2B5EF4-FFF2-40B4-BE49-F238E27FC236}">
                            <a16:creationId xmlns:a16="http://schemas.microsoft.com/office/drawing/2014/main" id="{BCF8B9C7-3FF6-493A-9C5D-7FB383652F3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11228" y="3638087"/>
                        <a:ext cx="1188000" cy="324000"/>
                      </a:xfrm>
                      <a:prstGeom prst="rect">
                        <a:avLst/>
                      </a:prstGeom>
                      <a:solidFill>
                        <a:schemeClr val="bg2"/>
                      </a:solidFill>
                      <a:ln>
                        <a:solidFill>
                          <a:schemeClr val="bg2"/>
                        </a:solidFill>
                      </a:ln>
                    </p:spPr>
                    <p:style>
                      <a:lnRef idx="2">
                        <a:schemeClr val="accent6"/>
                      </a:lnRef>
                      <a:fillRef idx="1">
                        <a:schemeClr val="lt1"/>
                      </a:fillRef>
                      <a:effectRef idx="0">
                        <a:schemeClr val="accent6"/>
                      </a:effectRef>
                      <a:fontRef idx="minor">
                        <a:schemeClr val="dk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pl-PL" sz="1050" dirty="0" err="1"/>
                          <a:t>Result</a:t>
                        </a:r>
                        <a:r>
                          <a:rPr lang="pl-PL" sz="1050" dirty="0"/>
                          <a:t> Processing </a:t>
                        </a:r>
                        <a:r>
                          <a:rPr lang="pl-PL" sz="1050" dirty="0" err="1"/>
                          <a:t>Code</a:t>
                        </a:r>
                        <a:endParaRPr lang="en-US" sz="1050" dirty="0"/>
                      </a:p>
                    </p:txBody>
                  </p:sp>
                </p:grpSp>
                <p:sp>
                  <p:nvSpPr>
                    <p:cNvPr id="64" name="Strzałka: w dół 63">
                      <a:extLst>
                        <a:ext uri="{FF2B5EF4-FFF2-40B4-BE49-F238E27FC236}">
                          <a16:creationId xmlns:a16="http://schemas.microsoft.com/office/drawing/2014/main" id="{D7CCF32D-0B47-4BA6-837E-A92A14B3B02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233890" y="3547195"/>
                      <a:ext cx="252478" cy="267341"/>
                    </a:xfrm>
                    <a:prstGeom prst="downArrow">
                      <a:avLst/>
                    </a:prstGeom>
                    <a:solidFill>
                      <a:schemeClr val="bg2"/>
                    </a:solidFill>
                    <a:ln>
                      <a:solidFill>
                        <a:schemeClr val="bg2"/>
                      </a:solidFill>
                    </a:ln>
                  </p:spPr>
                  <p:style>
                    <a:lnRef idx="2">
                      <a:schemeClr val="accent6"/>
                    </a:lnRef>
                    <a:fillRef idx="1">
                      <a:schemeClr val="lt1"/>
                    </a:fillRef>
                    <a:effectRef idx="0">
                      <a:schemeClr val="accent6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p:grpSp>
                <p:nvGrpSpPr>
                  <p:cNvPr id="67" name="Grupa 66">
                    <a:extLst>
                      <a:ext uri="{FF2B5EF4-FFF2-40B4-BE49-F238E27FC236}">
                        <a16:creationId xmlns:a16="http://schemas.microsoft.com/office/drawing/2014/main" id="{D94F9ABC-CDAA-4601-BC3E-CE03A3D13960}"/>
                      </a:ext>
                    </a:extLst>
                  </p:cNvPr>
                  <p:cNvGrpSpPr/>
                  <p:nvPr/>
                </p:nvGrpSpPr>
                <p:grpSpPr>
                  <a:xfrm>
                    <a:off x="7677431" y="3539160"/>
                    <a:ext cx="1188000" cy="958837"/>
                    <a:chOff x="4774619" y="3547195"/>
                    <a:chExt cx="1188000" cy="958837"/>
                  </a:xfrm>
                </p:grpSpPr>
                <p:grpSp>
                  <p:nvGrpSpPr>
                    <p:cNvPr id="68" name="Grupa 67">
                      <a:extLst>
                        <a:ext uri="{FF2B5EF4-FFF2-40B4-BE49-F238E27FC236}">
                          <a16:creationId xmlns:a16="http://schemas.microsoft.com/office/drawing/2014/main" id="{FDE16162-21CF-48D0-AB8D-C13E3ADB8C3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774619" y="3854247"/>
                      <a:ext cx="1188000" cy="651785"/>
                      <a:chOff x="211228" y="3638087"/>
                      <a:chExt cx="1188000" cy="651785"/>
                    </a:xfrm>
                  </p:grpSpPr>
                  <p:sp>
                    <p:nvSpPr>
                      <p:cNvPr id="70" name="Prostokąt 69">
                        <a:extLst>
                          <a:ext uri="{FF2B5EF4-FFF2-40B4-BE49-F238E27FC236}">
                            <a16:creationId xmlns:a16="http://schemas.microsoft.com/office/drawing/2014/main" id="{6BE5FDEB-FDC6-4422-97CF-A699CF51A35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11228" y="3965872"/>
                        <a:ext cx="1188000" cy="324000"/>
                      </a:xfrm>
                      <a:prstGeom prst="rect">
                        <a:avLst/>
                      </a:prstGeom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ln>
                        <a:solidFill>
                          <a:schemeClr val="bg2">
                            <a:lumMod val="20000"/>
                            <a:lumOff val="80000"/>
                          </a:schemeClr>
                        </a:solidFill>
                      </a:ln>
                    </p:spPr>
                    <p:style>
                      <a:lnRef idx="2">
                        <a:schemeClr val="accent6"/>
                      </a:lnRef>
                      <a:fillRef idx="1">
                        <a:schemeClr val="lt1"/>
                      </a:fillRef>
                      <a:effectRef idx="0">
                        <a:schemeClr val="accent6"/>
                      </a:effectRef>
                      <a:fontRef idx="minor">
                        <a:schemeClr val="dk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pl-PL" sz="1050" dirty="0" err="1"/>
                          <a:t>MyResultProc.seq</a:t>
                        </a:r>
                        <a:endParaRPr lang="en-US" sz="1050" dirty="0"/>
                      </a:p>
                    </p:txBody>
                  </p:sp>
                  <p:sp>
                    <p:nvSpPr>
                      <p:cNvPr id="71" name="Prostokąt 70">
                        <a:extLst>
                          <a:ext uri="{FF2B5EF4-FFF2-40B4-BE49-F238E27FC236}">
                            <a16:creationId xmlns:a16="http://schemas.microsoft.com/office/drawing/2014/main" id="{61934431-A9FF-4A55-B591-790572FD77A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11228" y="3638087"/>
                        <a:ext cx="1188000" cy="324000"/>
                      </a:xfrm>
                      <a:prstGeom prst="rect">
                        <a:avLst/>
                      </a:prstGeom>
                      <a:solidFill>
                        <a:schemeClr val="bg2"/>
                      </a:solidFill>
                      <a:ln>
                        <a:solidFill>
                          <a:schemeClr val="bg2"/>
                        </a:solidFill>
                      </a:ln>
                    </p:spPr>
                    <p:style>
                      <a:lnRef idx="2">
                        <a:schemeClr val="accent6"/>
                      </a:lnRef>
                      <a:fillRef idx="1">
                        <a:schemeClr val="lt1"/>
                      </a:fillRef>
                      <a:effectRef idx="0">
                        <a:schemeClr val="accent6"/>
                      </a:effectRef>
                      <a:fontRef idx="minor">
                        <a:schemeClr val="dk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pl-PL" sz="1050" dirty="0" err="1"/>
                          <a:t>Result</a:t>
                        </a:r>
                        <a:r>
                          <a:rPr lang="pl-PL" sz="1050" dirty="0"/>
                          <a:t> Processing </a:t>
                        </a:r>
                        <a:r>
                          <a:rPr lang="pl-PL" sz="1050" dirty="0" err="1"/>
                          <a:t>Code</a:t>
                        </a:r>
                        <a:endParaRPr lang="en-US" sz="1050" dirty="0"/>
                      </a:p>
                    </p:txBody>
                  </p:sp>
                </p:grpSp>
                <p:sp>
                  <p:nvSpPr>
                    <p:cNvPr id="69" name="Strzałka: w dół 68">
                      <a:extLst>
                        <a:ext uri="{FF2B5EF4-FFF2-40B4-BE49-F238E27FC236}">
                          <a16:creationId xmlns:a16="http://schemas.microsoft.com/office/drawing/2014/main" id="{E6205D09-896D-4B34-914B-2E2F13966AD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233890" y="3547195"/>
                      <a:ext cx="252478" cy="267341"/>
                    </a:xfrm>
                    <a:prstGeom prst="downArrow">
                      <a:avLst/>
                    </a:prstGeom>
                    <a:solidFill>
                      <a:schemeClr val="bg2"/>
                    </a:solidFill>
                    <a:ln>
                      <a:solidFill>
                        <a:schemeClr val="bg2"/>
                      </a:solidFill>
                    </a:ln>
                  </p:spPr>
                  <p:style>
                    <a:lnRef idx="2">
                      <a:schemeClr val="accent6"/>
                    </a:lnRef>
                    <a:fillRef idx="1">
                      <a:schemeClr val="lt1"/>
                    </a:fillRef>
                    <a:effectRef idx="0">
                      <a:schemeClr val="accent6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p:cxnSp>
                <p:nvCxnSpPr>
                  <p:cNvPr id="74" name="Łącznik prosty 73">
                    <a:extLst>
                      <a:ext uri="{FF2B5EF4-FFF2-40B4-BE49-F238E27FC236}">
                        <a16:creationId xmlns:a16="http://schemas.microsoft.com/office/drawing/2014/main" id="{64381865-CE7E-4920-98B2-6B97E89ECB1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7338147" y="4178247"/>
                    <a:ext cx="329734" cy="1"/>
                  </a:xfrm>
                  <a:prstGeom prst="line">
                    <a:avLst/>
                  </a:prstGeom>
                  <a:ln w="38100">
                    <a:prstDash val="sysDot"/>
                  </a:ln>
                </p:spPr>
                <p:style>
                  <a:lnRef idx="1">
                    <a:schemeClr val="accent6"/>
                  </a:lnRef>
                  <a:fillRef idx="0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81" name="Grupa 80">
                  <a:extLst>
                    <a:ext uri="{FF2B5EF4-FFF2-40B4-BE49-F238E27FC236}">
                      <a16:creationId xmlns:a16="http://schemas.microsoft.com/office/drawing/2014/main" id="{8892CD7F-FCD3-4F6A-B7D0-5CB4A7CFE5E8}"/>
                    </a:ext>
                  </a:extLst>
                </p:cNvPr>
                <p:cNvGrpSpPr/>
                <p:nvPr/>
              </p:nvGrpSpPr>
              <p:grpSpPr>
                <a:xfrm>
                  <a:off x="4880429" y="2756910"/>
                  <a:ext cx="3976512" cy="773434"/>
                  <a:chOff x="4880429" y="2756910"/>
                  <a:chExt cx="3976512" cy="773434"/>
                </a:xfrm>
              </p:grpSpPr>
              <p:grpSp>
                <p:nvGrpSpPr>
                  <p:cNvPr id="79" name="Grupa 78">
                    <a:extLst>
                      <a:ext uri="{FF2B5EF4-FFF2-40B4-BE49-F238E27FC236}">
                        <a16:creationId xmlns:a16="http://schemas.microsoft.com/office/drawing/2014/main" id="{4AA523F1-5AF0-4061-9742-2AEE8870F7D8}"/>
                      </a:ext>
                    </a:extLst>
                  </p:cNvPr>
                  <p:cNvGrpSpPr/>
                  <p:nvPr/>
                </p:nvGrpSpPr>
                <p:grpSpPr>
                  <a:xfrm>
                    <a:off x="4880429" y="2756910"/>
                    <a:ext cx="1188000" cy="773434"/>
                    <a:chOff x="4880429" y="2756910"/>
                    <a:chExt cx="1188000" cy="773434"/>
                  </a:xfrm>
                </p:grpSpPr>
                <p:sp>
                  <p:nvSpPr>
                    <p:cNvPr id="28" name="Strzałka: w dół 27">
                      <a:extLst>
                        <a:ext uri="{FF2B5EF4-FFF2-40B4-BE49-F238E27FC236}">
                          <a16:creationId xmlns:a16="http://schemas.microsoft.com/office/drawing/2014/main" id="{98E5E6EB-805A-4166-B708-DB030439A4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52469" y="2756910"/>
                      <a:ext cx="252478" cy="267341"/>
                    </a:xfrm>
                    <a:prstGeom prst="downArrow">
                      <a:avLst/>
                    </a:prstGeom>
                    <a:solidFill>
                      <a:schemeClr val="bg2"/>
                    </a:solidFill>
                    <a:ln>
                      <a:solidFill>
                        <a:schemeClr val="bg2"/>
                      </a:solidFill>
                    </a:ln>
                  </p:spPr>
                  <p:style>
                    <a:lnRef idx="2">
                      <a:schemeClr val="accent6"/>
                    </a:lnRef>
                    <a:fillRef idx="1">
                      <a:schemeClr val="lt1"/>
                    </a:fillRef>
                    <a:effectRef idx="0">
                      <a:schemeClr val="accent6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grpSp>
                  <p:nvGrpSpPr>
                    <p:cNvPr id="29" name="Grupa 28">
                      <a:extLst>
                        <a:ext uri="{FF2B5EF4-FFF2-40B4-BE49-F238E27FC236}">
                          <a16:creationId xmlns:a16="http://schemas.microsoft.com/office/drawing/2014/main" id="{87A5F0F8-393F-4C9C-8F6A-06D56A537B0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880429" y="3044741"/>
                      <a:ext cx="1188000" cy="485603"/>
                      <a:chOff x="211228" y="3804269"/>
                      <a:chExt cx="1188000" cy="485603"/>
                    </a:xfrm>
                  </p:grpSpPr>
                  <p:sp>
                    <p:nvSpPr>
                      <p:cNvPr id="30" name="Prostokąt 29">
                        <a:extLst>
                          <a:ext uri="{FF2B5EF4-FFF2-40B4-BE49-F238E27FC236}">
                            <a16:creationId xmlns:a16="http://schemas.microsoft.com/office/drawing/2014/main" id="{153295B3-5BB9-4566-B145-B0E38E4A7FF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11228" y="3965872"/>
                        <a:ext cx="1188000" cy="324000"/>
                      </a:xfrm>
                      <a:prstGeom prst="rect">
                        <a:avLst/>
                      </a:prstGeom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ln>
                        <a:solidFill>
                          <a:schemeClr val="bg2">
                            <a:lumMod val="20000"/>
                            <a:lumOff val="80000"/>
                          </a:schemeClr>
                        </a:solidFill>
                      </a:ln>
                    </p:spPr>
                    <p:style>
                      <a:lnRef idx="2">
                        <a:schemeClr val="accent6"/>
                      </a:lnRef>
                      <a:fillRef idx="1">
                        <a:schemeClr val="lt1"/>
                      </a:fillRef>
                      <a:effectRef idx="0">
                        <a:schemeClr val="accent6"/>
                      </a:effectRef>
                      <a:fontRef idx="minor">
                        <a:schemeClr val="dk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pl-PL" sz="1050" dirty="0"/>
                          <a:t>Report Generator (HTML)</a:t>
                        </a:r>
                        <a:endParaRPr lang="en-US" sz="1050" dirty="0"/>
                      </a:p>
                    </p:txBody>
                  </p:sp>
                  <p:sp>
                    <p:nvSpPr>
                      <p:cNvPr id="31" name="Prostokąt 30">
                        <a:extLst>
                          <a:ext uri="{FF2B5EF4-FFF2-40B4-BE49-F238E27FC236}">
                            <a16:creationId xmlns:a16="http://schemas.microsoft.com/office/drawing/2014/main" id="{91EFA5BE-F428-4EC1-91C4-59FA34B3EFC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11228" y="3804269"/>
                        <a:ext cx="1188000" cy="157818"/>
                      </a:xfrm>
                      <a:prstGeom prst="rect">
                        <a:avLst/>
                      </a:prstGeom>
                      <a:solidFill>
                        <a:schemeClr val="bg2"/>
                      </a:solidFill>
                      <a:ln>
                        <a:solidFill>
                          <a:schemeClr val="bg2"/>
                        </a:solidFill>
                      </a:ln>
                    </p:spPr>
                    <p:style>
                      <a:lnRef idx="2">
                        <a:schemeClr val="accent6"/>
                      </a:lnRef>
                      <a:fillRef idx="1">
                        <a:schemeClr val="lt1"/>
                      </a:fillRef>
                      <a:effectRef idx="0">
                        <a:schemeClr val="accent6"/>
                      </a:effectRef>
                      <a:fontRef idx="minor">
                        <a:schemeClr val="dk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pl-PL" sz="1050" dirty="0"/>
                          <a:t>Plug-in </a:t>
                        </a:r>
                        <a:r>
                          <a:rPr lang="pl-PL" sz="1050" dirty="0" err="1"/>
                          <a:t>Instance</a:t>
                        </a:r>
                        <a:endParaRPr lang="en-US" sz="1050" dirty="0"/>
                      </a:p>
                    </p:txBody>
                  </p:sp>
                </p:grpSp>
              </p:grpSp>
              <p:grpSp>
                <p:nvGrpSpPr>
                  <p:cNvPr id="41" name="Grupa 40">
                    <a:extLst>
                      <a:ext uri="{FF2B5EF4-FFF2-40B4-BE49-F238E27FC236}">
                        <a16:creationId xmlns:a16="http://schemas.microsoft.com/office/drawing/2014/main" id="{48CD6693-9BFB-4E45-8AC2-4A3F50E44227}"/>
                      </a:ext>
                    </a:extLst>
                  </p:cNvPr>
                  <p:cNvGrpSpPr/>
                  <p:nvPr/>
                </p:nvGrpSpPr>
                <p:grpSpPr>
                  <a:xfrm>
                    <a:off x="6140597" y="2756910"/>
                    <a:ext cx="1188000" cy="773434"/>
                    <a:chOff x="211228" y="3516438"/>
                    <a:chExt cx="1188000" cy="773434"/>
                  </a:xfrm>
                </p:grpSpPr>
                <p:sp>
                  <p:nvSpPr>
                    <p:cNvPr id="42" name="Strzałka: w dół 41">
                      <a:extLst>
                        <a:ext uri="{FF2B5EF4-FFF2-40B4-BE49-F238E27FC236}">
                          <a16:creationId xmlns:a16="http://schemas.microsoft.com/office/drawing/2014/main" id="{3D73BB81-5BB7-4140-85EE-93E4AB4B628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3268" y="3516438"/>
                      <a:ext cx="252478" cy="267341"/>
                    </a:xfrm>
                    <a:prstGeom prst="downArrow">
                      <a:avLst/>
                    </a:prstGeom>
                    <a:solidFill>
                      <a:schemeClr val="bg2"/>
                    </a:solidFill>
                    <a:ln>
                      <a:solidFill>
                        <a:schemeClr val="bg2"/>
                      </a:solidFill>
                    </a:ln>
                  </p:spPr>
                  <p:style>
                    <a:lnRef idx="2">
                      <a:schemeClr val="accent6"/>
                    </a:lnRef>
                    <a:fillRef idx="1">
                      <a:schemeClr val="lt1"/>
                    </a:fillRef>
                    <a:effectRef idx="0">
                      <a:schemeClr val="accent6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grpSp>
                  <p:nvGrpSpPr>
                    <p:cNvPr id="43" name="Grupa 42">
                      <a:extLst>
                        <a:ext uri="{FF2B5EF4-FFF2-40B4-BE49-F238E27FC236}">
                          <a16:creationId xmlns:a16="http://schemas.microsoft.com/office/drawing/2014/main" id="{A2107955-E2CD-4481-9F76-1E782CC665F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11228" y="3804269"/>
                      <a:ext cx="1188000" cy="485603"/>
                      <a:chOff x="211228" y="3804269"/>
                      <a:chExt cx="1188000" cy="485603"/>
                    </a:xfrm>
                  </p:grpSpPr>
                  <p:sp>
                    <p:nvSpPr>
                      <p:cNvPr id="44" name="Prostokąt 43">
                        <a:extLst>
                          <a:ext uri="{FF2B5EF4-FFF2-40B4-BE49-F238E27FC236}">
                            <a16:creationId xmlns:a16="http://schemas.microsoft.com/office/drawing/2014/main" id="{0D58F297-6088-4256-94E1-6E9CC3AA889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11228" y="3965872"/>
                        <a:ext cx="1188000" cy="324000"/>
                      </a:xfrm>
                      <a:prstGeom prst="rect">
                        <a:avLst/>
                      </a:prstGeom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ln>
                        <a:solidFill>
                          <a:schemeClr val="bg2">
                            <a:lumMod val="20000"/>
                            <a:lumOff val="80000"/>
                          </a:schemeClr>
                        </a:solidFill>
                      </a:ln>
                    </p:spPr>
                    <p:style>
                      <a:lnRef idx="2">
                        <a:schemeClr val="accent6"/>
                      </a:lnRef>
                      <a:fillRef idx="1">
                        <a:schemeClr val="lt1"/>
                      </a:fillRef>
                      <a:effectRef idx="0">
                        <a:schemeClr val="accent6"/>
                      </a:effectRef>
                      <a:fontRef idx="minor">
                        <a:schemeClr val="dk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pl-PL" sz="1050" dirty="0"/>
                          <a:t>Report Generator (ATML)</a:t>
                        </a:r>
                        <a:endParaRPr lang="en-US" sz="1050" dirty="0"/>
                      </a:p>
                    </p:txBody>
                  </p:sp>
                  <p:sp>
                    <p:nvSpPr>
                      <p:cNvPr id="45" name="Prostokąt 44">
                        <a:extLst>
                          <a:ext uri="{FF2B5EF4-FFF2-40B4-BE49-F238E27FC236}">
                            <a16:creationId xmlns:a16="http://schemas.microsoft.com/office/drawing/2014/main" id="{418F4127-653B-4FA5-BAF8-413DEC8955E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11228" y="3804269"/>
                        <a:ext cx="1188000" cy="157818"/>
                      </a:xfrm>
                      <a:prstGeom prst="rect">
                        <a:avLst/>
                      </a:prstGeom>
                      <a:solidFill>
                        <a:schemeClr val="bg2"/>
                      </a:solidFill>
                      <a:ln>
                        <a:solidFill>
                          <a:schemeClr val="bg2"/>
                        </a:solidFill>
                      </a:ln>
                    </p:spPr>
                    <p:style>
                      <a:lnRef idx="2">
                        <a:schemeClr val="accent6"/>
                      </a:lnRef>
                      <a:fillRef idx="1">
                        <a:schemeClr val="lt1"/>
                      </a:fillRef>
                      <a:effectRef idx="0">
                        <a:schemeClr val="accent6"/>
                      </a:effectRef>
                      <a:fontRef idx="minor">
                        <a:schemeClr val="dk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pl-PL" sz="1050" dirty="0"/>
                          <a:t>Plug-in </a:t>
                        </a:r>
                        <a:r>
                          <a:rPr lang="pl-PL" sz="1050" dirty="0" err="1"/>
                          <a:t>Instance</a:t>
                        </a:r>
                        <a:endParaRPr lang="en-US" sz="1050" dirty="0"/>
                      </a:p>
                    </p:txBody>
                  </p:sp>
                </p:grpSp>
              </p:grpSp>
              <p:grpSp>
                <p:nvGrpSpPr>
                  <p:cNvPr id="46" name="Grupa 45">
                    <a:extLst>
                      <a:ext uri="{FF2B5EF4-FFF2-40B4-BE49-F238E27FC236}">
                        <a16:creationId xmlns:a16="http://schemas.microsoft.com/office/drawing/2014/main" id="{0DE94762-96EE-4A15-A62A-71EEBB0CC6B8}"/>
                      </a:ext>
                    </a:extLst>
                  </p:cNvPr>
                  <p:cNvGrpSpPr/>
                  <p:nvPr/>
                </p:nvGrpSpPr>
                <p:grpSpPr>
                  <a:xfrm>
                    <a:off x="7668941" y="2756910"/>
                    <a:ext cx="1188000" cy="773434"/>
                    <a:chOff x="211228" y="3516438"/>
                    <a:chExt cx="1188000" cy="773434"/>
                  </a:xfrm>
                </p:grpSpPr>
                <p:sp>
                  <p:nvSpPr>
                    <p:cNvPr id="47" name="Strzałka: w dół 46">
                      <a:extLst>
                        <a:ext uri="{FF2B5EF4-FFF2-40B4-BE49-F238E27FC236}">
                          <a16:creationId xmlns:a16="http://schemas.microsoft.com/office/drawing/2014/main" id="{8ABC2DE9-266D-42A6-96FB-19351D555A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3268" y="3516438"/>
                      <a:ext cx="252478" cy="267341"/>
                    </a:xfrm>
                    <a:prstGeom prst="downArrow">
                      <a:avLst/>
                    </a:prstGeom>
                    <a:solidFill>
                      <a:schemeClr val="bg2"/>
                    </a:solidFill>
                    <a:ln>
                      <a:solidFill>
                        <a:schemeClr val="bg2"/>
                      </a:solidFill>
                    </a:ln>
                  </p:spPr>
                  <p:style>
                    <a:lnRef idx="2">
                      <a:schemeClr val="accent6"/>
                    </a:lnRef>
                    <a:fillRef idx="1">
                      <a:schemeClr val="lt1"/>
                    </a:fillRef>
                    <a:effectRef idx="0">
                      <a:schemeClr val="accent6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grpSp>
                  <p:nvGrpSpPr>
                    <p:cNvPr id="48" name="Grupa 47">
                      <a:extLst>
                        <a:ext uri="{FF2B5EF4-FFF2-40B4-BE49-F238E27FC236}">
                          <a16:creationId xmlns:a16="http://schemas.microsoft.com/office/drawing/2014/main" id="{531B1338-BCFE-4BCE-8374-FBF347A57D8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11228" y="3804269"/>
                      <a:ext cx="1188000" cy="485603"/>
                      <a:chOff x="211228" y="3804269"/>
                      <a:chExt cx="1188000" cy="485603"/>
                    </a:xfrm>
                  </p:grpSpPr>
                  <p:sp>
                    <p:nvSpPr>
                      <p:cNvPr id="49" name="Prostokąt 48">
                        <a:extLst>
                          <a:ext uri="{FF2B5EF4-FFF2-40B4-BE49-F238E27FC236}">
                            <a16:creationId xmlns:a16="http://schemas.microsoft.com/office/drawing/2014/main" id="{65B0C68F-5209-4C08-9BD2-B8C2E7ACE9B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11228" y="3965872"/>
                        <a:ext cx="1188000" cy="324000"/>
                      </a:xfrm>
                      <a:prstGeom prst="rect">
                        <a:avLst/>
                      </a:prstGeom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ln>
                        <a:solidFill>
                          <a:schemeClr val="bg2">
                            <a:lumMod val="20000"/>
                            <a:lumOff val="80000"/>
                          </a:schemeClr>
                        </a:solidFill>
                      </a:ln>
                    </p:spPr>
                    <p:style>
                      <a:lnRef idx="2">
                        <a:schemeClr val="accent6"/>
                      </a:lnRef>
                      <a:fillRef idx="1">
                        <a:schemeClr val="lt1"/>
                      </a:fillRef>
                      <a:effectRef idx="0">
                        <a:schemeClr val="accent6"/>
                      </a:effectRef>
                      <a:fontRef idx="minor">
                        <a:schemeClr val="dk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pl-PL" sz="1050" dirty="0" err="1"/>
                          <a:t>Custom</a:t>
                        </a:r>
                        <a:r>
                          <a:rPr lang="pl-PL" sz="1050" dirty="0"/>
                          <a:t> Plug-in</a:t>
                        </a:r>
                        <a:endParaRPr lang="en-US" sz="1050" dirty="0"/>
                      </a:p>
                    </p:txBody>
                  </p:sp>
                  <p:sp>
                    <p:nvSpPr>
                      <p:cNvPr id="50" name="Prostokąt 49">
                        <a:extLst>
                          <a:ext uri="{FF2B5EF4-FFF2-40B4-BE49-F238E27FC236}">
                            <a16:creationId xmlns:a16="http://schemas.microsoft.com/office/drawing/2014/main" id="{86DC3527-A6B9-4C53-81D7-6A96DCDFB63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11228" y="3804269"/>
                        <a:ext cx="1188000" cy="157818"/>
                      </a:xfrm>
                      <a:prstGeom prst="rect">
                        <a:avLst/>
                      </a:prstGeom>
                      <a:solidFill>
                        <a:schemeClr val="bg2"/>
                      </a:solidFill>
                      <a:ln>
                        <a:solidFill>
                          <a:schemeClr val="bg2"/>
                        </a:solidFill>
                      </a:ln>
                    </p:spPr>
                    <p:style>
                      <a:lnRef idx="2">
                        <a:schemeClr val="accent6"/>
                      </a:lnRef>
                      <a:fillRef idx="1">
                        <a:schemeClr val="lt1"/>
                      </a:fillRef>
                      <a:effectRef idx="0">
                        <a:schemeClr val="accent6"/>
                      </a:effectRef>
                      <a:fontRef idx="minor">
                        <a:schemeClr val="dk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pl-PL" sz="1050" dirty="0"/>
                          <a:t>Plug-in </a:t>
                        </a:r>
                        <a:r>
                          <a:rPr lang="pl-PL" sz="1050" dirty="0" err="1"/>
                          <a:t>Instance</a:t>
                        </a:r>
                        <a:endParaRPr lang="en-US" sz="1050" dirty="0"/>
                      </a:p>
                    </p:txBody>
                  </p:sp>
                </p:grpSp>
              </p:grpSp>
              <p:cxnSp>
                <p:nvCxnSpPr>
                  <p:cNvPr id="73" name="Łącznik prosty 72">
                    <a:extLst>
                      <a:ext uri="{FF2B5EF4-FFF2-40B4-BE49-F238E27FC236}">
                        <a16:creationId xmlns:a16="http://schemas.microsoft.com/office/drawing/2014/main" id="{F0F91524-60CA-45A4-8623-57F7D9291595}"/>
                      </a:ext>
                    </a:extLst>
                  </p:cNvPr>
                  <p:cNvCxnSpPr>
                    <a:stCxn id="44" idx="3"/>
                    <a:endCxn id="49" idx="1"/>
                  </p:cNvCxnSpPr>
                  <p:nvPr/>
                </p:nvCxnSpPr>
                <p:spPr>
                  <a:xfrm>
                    <a:off x="7328597" y="3368344"/>
                    <a:ext cx="340344" cy="0"/>
                  </a:xfrm>
                  <a:prstGeom prst="line">
                    <a:avLst/>
                  </a:prstGeom>
                  <a:ln w="38100">
                    <a:prstDash val="sysDot"/>
                  </a:ln>
                </p:spPr>
                <p:style>
                  <a:lnRef idx="1">
                    <a:schemeClr val="accent6"/>
                  </a:lnRef>
                  <a:fillRef idx="0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85" name="Grupa 84">
              <a:extLst>
                <a:ext uri="{FF2B5EF4-FFF2-40B4-BE49-F238E27FC236}">
                  <a16:creationId xmlns:a16="http://schemas.microsoft.com/office/drawing/2014/main" id="{A20FCC21-3993-4ABB-90D9-FE0889800337}"/>
                </a:ext>
              </a:extLst>
            </p:cNvPr>
            <p:cNvGrpSpPr/>
            <p:nvPr/>
          </p:nvGrpSpPr>
          <p:grpSpPr>
            <a:xfrm>
              <a:off x="5011410" y="2089242"/>
              <a:ext cx="3667566" cy="529327"/>
              <a:chOff x="5092716" y="2089242"/>
              <a:chExt cx="3667566" cy="529327"/>
            </a:xfrm>
          </p:grpSpPr>
          <p:sp>
            <p:nvSpPr>
              <p:cNvPr id="78" name="Strzałka: w dół 77">
                <a:extLst>
                  <a:ext uri="{FF2B5EF4-FFF2-40B4-BE49-F238E27FC236}">
                    <a16:creationId xmlns:a16="http://schemas.microsoft.com/office/drawing/2014/main" id="{1656A16A-9BE4-4316-9E17-DA7CC3B164BA}"/>
                  </a:ext>
                </a:extLst>
              </p:cNvPr>
              <p:cNvSpPr/>
              <p:nvPr/>
            </p:nvSpPr>
            <p:spPr>
              <a:xfrm>
                <a:off x="6800260" y="2351228"/>
                <a:ext cx="252478" cy="267341"/>
              </a:xfrm>
              <a:prstGeom prst="downArrow">
                <a:avLst/>
              </a:prstGeom>
              <a:solidFill>
                <a:schemeClr val="bg2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8" name="Prostokąt 37">
                <a:extLst>
                  <a:ext uri="{FF2B5EF4-FFF2-40B4-BE49-F238E27FC236}">
                    <a16:creationId xmlns:a16="http://schemas.microsoft.com/office/drawing/2014/main" id="{1B6935F9-1586-4DE9-A174-EA727E9A7E53}"/>
                  </a:ext>
                </a:extLst>
              </p:cNvPr>
              <p:cNvSpPr/>
              <p:nvPr/>
            </p:nvSpPr>
            <p:spPr>
              <a:xfrm>
                <a:off x="5092716" y="2089242"/>
                <a:ext cx="3667566" cy="313064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pl-PL" dirty="0" err="1"/>
                  <a:t>Process</a:t>
                </a:r>
                <a:r>
                  <a:rPr lang="pl-PL" dirty="0"/>
                  <a:t> Model</a:t>
                </a:r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66764403"/>
      </p:ext>
    </p:extLst>
  </p:cSld>
  <p:clrMapOvr>
    <a:masterClrMapping/>
  </p:clrMapOvr>
  <p:transition spd="slow">
    <p:cover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87841F65-C39D-4A74-BA67-D80BCA34D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 err="1"/>
              <a:t>Process</a:t>
            </a:r>
            <a:r>
              <a:rPr lang="pl-PL" b="1" dirty="0"/>
              <a:t> Model: </a:t>
            </a:r>
            <a:r>
              <a:rPr lang="pl-PL" b="1" dirty="0" err="1"/>
              <a:t>Example</a:t>
            </a:r>
            <a:endParaRPr lang="en-US" b="1" dirty="0"/>
          </a:p>
        </p:txBody>
      </p:sp>
      <p:grpSp>
        <p:nvGrpSpPr>
          <p:cNvPr id="13" name="Grupa 12">
            <a:extLst>
              <a:ext uri="{FF2B5EF4-FFF2-40B4-BE49-F238E27FC236}">
                <a16:creationId xmlns:a16="http://schemas.microsoft.com/office/drawing/2014/main" id="{81B753A1-EBCF-4904-925A-A20B81D00056}"/>
              </a:ext>
            </a:extLst>
          </p:cNvPr>
          <p:cNvGrpSpPr/>
          <p:nvPr/>
        </p:nvGrpSpPr>
        <p:grpSpPr>
          <a:xfrm>
            <a:off x="3334504" y="2334182"/>
            <a:ext cx="2448560" cy="1544320"/>
            <a:chOff x="2692400" y="1838960"/>
            <a:chExt cx="2448560" cy="1544320"/>
          </a:xfrm>
        </p:grpSpPr>
        <p:sp>
          <p:nvSpPr>
            <p:cNvPr id="14" name="Prostokąt 13">
              <a:extLst>
                <a:ext uri="{FF2B5EF4-FFF2-40B4-BE49-F238E27FC236}">
                  <a16:creationId xmlns:a16="http://schemas.microsoft.com/office/drawing/2014/main" id="{7406A788-8866-4A06-8CFE-E76EF28876F4}"/>
                </a:ext>
              </a:extLst>
            </p:cNvPr>
            <p:cNvSpPr/>
            <p:nvPr/>
          </p:nvSpPr>
          <p:spPr>
            <a:xfrm>
              <a:off x="2692400" y="1838960"/>
              <a:ext cx="2448560" cy="1544320"/>
            </a:xfrm>
            <a:prstGeom prst="rect">
              <a:avLst/>
            </a:prstGeom>
            <a:solidFill>
              <a:schemeClr val="accent3"/>
            </a:solidFill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pl-PL" dirty="0" err="1">
                  <a:solidFill>
                    <a:schemeClr val="tx1"/>
                  </a:solidFill>
                </a:rPr>
                <a:t>Tests</a:t>
              </a:r>
              <a:endParaRPr lang="pl-PL" dirty="0">
                <a:solidFill>
                  <a:schemeClr val="tx1"/>
                </a:solidFill>
              </a:endParaRPr>
            </a:p>
            <a:p>
              <a:pPr algn="ctr"/>
              <a:endParaRPr lang="pl-PL" dirty="0"/>
            </a:p>
            <a:p>
              <a:pPr algn="ctr"/>
              <a:endParaRPr lang="pl-PL" dirty="0"/>
            </a:p>
            <a:p>
              <a:pPr algn="ctr"/>
              <a:endParaRPr lang="pl-PL" dirty="0"/>
            </a:p>
            <a:p>
              <a:pPr algn="ctr"/>
              <a:endParaRPr lang="pl-PL" dirty="0"/>
            </a:p>
          </p:txBody>
        </p:sp>
        <p:sp>
          <p:nvSpPr>
            <p:cNvPr id="15" name="Prostokąt 14">
              <a:extLst>
                <a:ext uri="{FF2B5EF4-FFF2-40B4-BE49-F238E27FC236}">
                  <a16:creationId xmlns:a16="http://schemas.microsoft.com/office/drawing/2014/main" id="{B6EDCC2E-70E3-4B8D-BC31-94CE96E4FC77}"/>
                </a:ext>
              </a:extLst>
            </p:cNvPr>
            <p:cNvSpPr/>
            <p:nvPr/>
          </p:nvSpPr>
          <p:spPr>
            <a:xfrm>
              <a:off x="2865120" y="2277350"/>
              <a:ext cx="2062480" cy="396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l-PL" dirty="0">
                  <a:solidFill>
                    <a:schemeClr val="bg1"/>
                  </a:solidFill>
                </a:rPr>
                <a:t>Full </a:t>
              </a:r>
              <a:r>
                <a:rPr lang="pl-PL" dirty="0" err="1">
                  <a:solidFill>
                    <a:schemeClr val="bg1"/>
                  </a:solidFill>
                </a:rPr>
                <a:t>Production</a:t>
              </a:r>
              <a:r>
                <a:rPr lang="pl-PL" dirty="0">
                  <a:solidFill>
                    <a:schemeClr val="bg1"/>
                  </a:solidFill>
                </a:rPr>
                <a:t>-Run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6" name="Prostokąt 15">
              <a:extLst>
                <a:ext uri="{FF2B5EF4-FFF2-40B4-BE49-F238E27FC236}">
                  <a16:creationId xmlns:a16="http://schemas.microsoft.com/office/drawing/2014/main" id="{4F5C2270-FFD9-4B72-85AB-586AB8328BFC}"/>
                </a:ext>
              </a:extLst>
            </p:cNvPr>
            <p:cNvSpPr/>
            <p:nvPr/>
          </p:nvSpPr>
          <p:spPr>
            <a:xfrm>
              <a:off x="2865120" y="2829011"/>
              <a:ext cx="2062480" cy="396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l-PL" dirty="0">
                  <a:solidFill>
                    <a:schemeClr val="bg1"/>
                  </a:solidFill>
                </a:rPr>
                <a:t>Field Return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" name="Grupa 8">
            <a:extLst>
              <a:ext uri="{FF2B5EF4-FFF2-40B4-BE49-F238E27FC236}">
                <a16:creationId xmlns:a16="http://schemas.microsoft.com/office/drawing/2014/main" id="{F8322B51-DA84-42A8-8506-82CDC6882A97}"/>
              </a:ext>
            </a:extLst>
          </p:cNvPr>
          <p:cNvGrpSpPr/>
          <p:nvPr/>
        </p:nvGrpSpPr>
        <p:grpSpPr>
          <a:xfrm>
            <a:off x="3182104" y="2181782"/>
            <a:ext cx="2448560" cy="1544320"/>
            <a:chOff x="2692400" y="1838960"/>
            <a:chExt cx="2448560" cy="1544320"/>
          </a:xfrm>
        </p:grpSpPr>
        <p:sp>
          <p:nvSpPr>
            <p:cNvPr id="10" name="Prostokąt 9">
              <a:extLst>
                <a:ext uri="{FF2B5EF4-FFF2-40B4-BE49-F238E27FC236}">
                  <a16:creationId xmlns:a16="http://schemas.microsoft.com/office/drawing/2014/main" id="{6CB05656-B3DE-4EE0-8836-2F60D738348F}"/>
                </a:ext>
              </a:extLst>
            </p:cNvPr>
            <p:cNvSpPr/>
            <p:nvPr/>
          </p:nvSpPr>
          <p:spPr>
            <a:xfrm>
              <a:off x="2692400" y="1838960"/>
              <a:ext cx="2448560" cy="1544320"/>
            </a:xfrm>
            <a:prstGeom prst="rect">
              <a:avLst/>
            </a:prstGeom>
            <a:solidFill>
              <a:schemeClr val="accent3"/>
            </a:solidFill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pl-PL" dirty="0" err="1">
                  <a:solidFill>
                    <a:schemeClr val="tx1"/>
                  </a:solidFill>
                </a:rPr>
                <a:t>Tests</a:t>
              </a:r>
              <a:endParaRPr lang="pl-PL" dirty="0">
                <a:solidFill>
                  <a:schemeClr val="tx1"/>
                </a:solidFill>
              </a:endParaRPr>
            </a:p>
            <a:p>
              <a:pPr algn="ctr"/>
              <a:endParaRPr lang="pl-PL" dirty="0"/>
            </a:p>
            <a:p>
              <a:pPr algn="ctr"/>
              <a:endParaRPr lang="pl-PL" dirty="0"/>
            </a:p>
            <a:p>
              <a:pPr algn="ctr"/>
              <a:endParaRPr lang="pl-PL" dirty="0"/>
            </a:p>
            <a:p>
              <a:pPr algn="ctr"/>
              <a:endParaRPr lang="pl-PL" dirty="0"/>
            </a:p>
          </p:txBody>
        </p:sp>
        <p:sp>
          <p:nvSpPr>
            <p:cNvPr id="11" name="Prostokąt 10">
              <a:extLst>
                <a:ext uri="{FF2B5EF4-FFF2-40B4-BE49-F238E27FC236}">
                  <a16:creationId xmlns:a16="http://schemas.microsoft.com/office/drawing/2014/main" id="{8D32DAF4-BD47-4FE8-BDDF-B5EC26CE7DDF}"/>
                </a:ext>
              </a:extLst>
            </p:cNvPr>
            <p:cNvSpPr/>
            <p:nvPr/>
          </p:nvSpPr>
          <p:spPr>
            <a:xfrm>
              <a:off x="2865120" y="2277350"/>
              <a:ext cx="2062480" cy="396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l-PL" dirty="0">
                  <a:solidFill>
                    <a:schemeClr val="bg1"/>
                  </a:solidFill>
                </a:rPr>
                <a:t>Full </a:t>
              </a:r>
              <a:r>
                <a:rPr lang="pl-PL" dirty="0" err="1">
                  <a:solidFill>
                    <a:schemeClr val="bg1"/>
                  </a:solidFill>
                </a:rPr>
                <a:t>Production</a:t>
              </a:r>
              <a:r>
                <a:rPr lang="pl-PL" dirty="0">
                  <a:solidFill>
                    <a:schemeClr val="bg1"/>
                  </a:solidFill>
                </a:rPr>
                <a:t>-Run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2" name="Prostokąt 11">
              <a:extLst>
                <a:ext uri="{FF2B5EF4-FFF2-40B4-BE49-F238E27FC236}">
                  <a16:creationId xmlns:a16="http://schemas.microsoft.com/office/drawing/2014/main" id="{07A2E923-FBE8-4062-BEF6-626103F7F95E}"/>
                </a:ext>
              </a:extLst>
            </p:cNvPr>
            <p:cNvSpPr/>
            <p:nvPr/>
          </p:nvSpPr>
          <p:spPr>
            <a:xfrm>
              <a:off x="2865120" y="2829011"/>
              <a:ext cx="2062480" cy="396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l-PL" dirty="0">
                  <a:solidFill>
                    <a:schemeClr val="bg1"/>
                  </a:solidFill>
                </a:rPr>
                <a:t>Field Return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7" name="Prostokąt 6">
            <a:extLst>
              <a:ext uri="{FF2B5EF4-FFF2-40B4-BE49-F238E27FC236}">
                <a16:creationId xmlns:a16="http://schemas.microsoft.com/office/drawing/2014/main" id="{B786C27F-1FE0-45C8-9682-A24FC7066D10}"/>
              </a:ext>
            </a:extLst>
          </p:cNvPr>
          <p:cNvSpPr/>
          <p:nvPr/>
        </p:nvSpPr>
        <p:spPr>
          <a:xfrm>
            <a:off x="3029704" y="2029382"/>
            <a:ext cx="2448560" cy="154432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pl-PL" dirty="0" err="1">
                <a:solidFill>
                  <a:schemeClr val="tx1"/>
                </a:solidFill>
              </a:rPr>
              <a:t>Tests</a:t>
            </a:r>
            <a:endParaRPr lang="pl-PL" dirty="0">
              <a:solidFill>
                <a:schemeClr val="tx1"/>
              </a:solidFill>
            </a:endParaRPr>
          </a:p>
          <a:p>
            <a:pPr algn="ctr"/>
            <a:endParaRPr lang="pl-PL" dirty="0"/>
          </a:p>
          <a:p>
            <a:pPr algn="ctr"/>
            <a:endParaRPr lang="pl-PL" dirty="0"/>
          </a:p>
          <a:p>
            <a:pPr algn="ctr"/>
            <a:endParaRPr lang="pl-PL" dirty="0"/>
          </a:p>
          <a:p>
            <a:pPr algn="ctr"/>
            <a:endParaRPr lang="pl-PL" dirty="0"/>
          </a:p>
        </p:txBody>
      </p:sp>
      <p:sp>
        <p:nvSpPr>
          <p:cNvPr id="6" name="Prostokąt 5">
            <a:extLst>
              <a:ext uri="{FF2B5EF4-FFF2-40B4-BE49-F238E27FC236}">
                <a16:creationId xmlns:a16="http://schemas.microsoft.com/office/drawing/2014/main" id="{6B0B7B9D-8CB1-4211-8C6E-6B91103244EC}"/>
              </a:ext>
            </a:extLst>
          </p:cNvPr>
          <p:cNvSpPr/>
          <p:nvPr/>
        </p:nvSpPr>
        <p:spPr>
          <a:xfrm>
            <a:off x="3202424" y="2467772"/>
            <a:ext cx="2062480" cy="396000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>
                <a:solidFill>
                  <a:schemeClr val="bg1"/>
                </a:solidFill>
              </a:rPr>
              <a:t>Field Return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pole tekstowe 16">
            <a:extLst>
              <a:ext uri="{FF2B5EF4-FFF2-40B4-BE49-F238E27FC236}">
                <a16:creationId xmlns:a16="http://schemas.microsoft.com/office/drawing/2014/main" id="{E6CFC8FB-18A5-40F9-BCA8-B87BE3FBD9C3}"/>
              </a:ext>
            </a:extLst>
          </p:cNvPr>
          <p:cNvSpPr txBox="1"/>
          <p:nvPr/>
        </p:nvSpPr>
        <p:spPr>
          <a:xfrm>
            <a:off x="1412197" y="3502834"/>
            <a:ext cx="1550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 err="1"/>
              <a:t>Different</a:t>
            </a:r>
            <a:r>
              <a:rPr lang="pl-PL" dirty="0"/>
              <a:t> </a:t>
            </a:r>
            <a:r>
              <a:rPr lang="pl-PL" dirty="0" err="1"/>
              <a:t>UUTs</a:t>
            </a:r>
            <a:endParaRPr lang="en-US" dirty="0"/>
          </a:p>
        </p:txBody>
      </p:sp>
      <p:sp>
        <p:nvSpPr>
          <p:cNvPr id="24" name="Prostokąt 23">
            <a:extLst>
              <a:ext uri="{FF2B5EF4-FFF2-40B4-BE49-F238E27FC236}">
                <a16:creationId xmlns:a16="http://schemas.microsoft.com/office/drawing/2014/main" id="{DF1D65B0-F2C1-47B8-98B8-D397D5964EDE}"/>
              </a:ext>
            </a:extLst>
          </p:cNvPr>
          <p:cNvSpPr/>
          <p:nvPr/>
        </p:nvSpPr>
        <p:spPr>
          <a:xfrm>
            <a:off x="6106171" y="2558141"/>
            <a:ext cx="1178561" cy="48168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l-PL" dirty="0">
                <a:solidFill>
                  <a:schemeClr val="tx1"/>
                </a:solidFill>
              </a:rPr>
              <a:t>Reporting</a:t>
            </a:r>
          </a:p>
        </p:txBody>
      </p:sp>
      <p:sp>
        <p:nvSpPr>
          <p:cNvPr id="19" name="Prostokąt 18">
            <a:extLst>
              <a:ext uri="{FF2B5EF4-FFF2-40B4-BE49-F238E27FC236}">
                <a16:creationId xmlns:a16="http://schemas.microsoft.com/office/drawing/2014/main" id="{954D1681-03EC-4577-999B-5D71BEAA05B5}"/>
              </a:ext>
            </a:extLst>
          </p:cNvPr>
          <p:cNvSpPr/>
          <p:nvPr/>
        </p:nvSpPr>
        <p:spPr>
          <a:xfrm>
            <a:off x="2200965" y="2558141"/>
            <a:ext cx="650240" cy="48168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l-PL" dirty="0">
                <a:solidFill>
                  <a:schemeClr val="tx1"/>
                </a:solidFill>
              </a:rPr>
              <a:t>MES</a:t>
            </a:r>
          </a:p>
        </p:txBody>
      </p:sp>
      <p:sp>
        <p:nvSpPr>
          <p:cNvPr id="22" name="Prostokąt 21">
            <a:extLst>
              <a:ext uri="{FF2B5EF4-FFF2-40B4-BE49-F238E27FC236}">
                <a16:creationId xmlns:a16="http://schemas.microsoft.com/office/drawing/2014/main" id="{14A86322-D4A6-4050-BC22-6011B7914FBF}"/>
              </a:ext>
            </a:extLst>
          </p:cNvPr>
          <p:cNvSpPr/>
          <p:nvPr/>
        </p:nvSpPr>
        <p:spPr>
          <a:xfrm>
            <a:off x="1369071" y="2558141"/>
            <a:ext cx="650240" cy="48168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l-PL" dirty="0">
                <a:solidFill>
                  <a:schemeClr val="tx1"/>
                </a:solidFill>
              </a:rPr>
              <a:t>S/N</a:t>
            </a:r>
          </a:p>
        </p:txBody>
      </p:sp>
      <p:sp>
        <p:nvSpPr>
          <p:cNvPr id="23" name="Prostokąt 22">
            <a:extLst>
              <a:ext uri="{FF2B5EF4-FFF2-40B4-BE49-F238E27FC236}">
                <a16:creationId xmlns:a16="http://schemas.microsoft.com/office/drawing/2014/main" id="{1D1377B9-9EE9-4FA0-A592-2AE20392AF68}"/>
              </a:ext>
            </a:extLst>
          </p:cNvPr>
          <p:cNvSpPr/>
          <p:nvPr/>
        </p:nvSpPr>
        <p:spPr>
          <a:xfrm>
            <a:off x="393810" y="2558141"/>
            <a:ext cx="650240" cy="48168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l-PL" dirty="0">
                <a:solidFill>
                  <a:schemeClr val="tx1"/>
                </a:solidFill>
              </a:rPr>
              <a:t>BIST</a:t>
            </a:r>
          </a:p>
        </p:txBody>
      </p:sp>
      <p:sp>
        <p:nvSpPr>
          <p:cNvPr id="32" name="Prostokąt 31">
            <a:extLst>
              <a:ext uri="{FF2B5EF4-FFF2-40B4-BE49-F238E27FC236}">
                <a16:creationId xmlns:a16="http://schemas.microsoft.com/office/drawing/2014/main" id="{B189A2C4-BC5D-4652-AC4F-54BC70D65FA8}"/>
              </a:ext>
            </a:extLst>
          </p:cNvPr>
          <p:cNvSpPr/>
          <p:nvPr/>
        </p:nvSpPr>
        <p:spPr>
          <a:xfrm>
            <a:off x="7762240" y="2558141"/>
            <a:ext cx="1022443" cy="48168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l-PL" dirty="0" err="1">
                <a:solidFill>
                  <a:schemeClr val="tx1"/>
                </a:solidFill>
              </a:rPr>
              <a:t>Cleanup</a:t>
            </a:r>
            <a:endParaRPr lang="pl-PL" dirty="0">
              <a:solidFill>
                <a:schemeClr val="tx1"/>
              </a:solidFill>
            </a:endParaRPr>
          </a:p>
        </p:txBody>
      </p:sp>
      <p:sp>
        <p:nvSpPr>
          <p:cNvPr id="33" name="Prostokąt 32">
            <a:extLst>
              <a:ext uri="{FF2B5EF4-FFF2-40B4-BE49-F238E27FC236}">
                <a16:creationId xmlns:a16="http://schemas.microsoft.com/office/drawing/2014/main" id="{39F8D11C-76B2-4635-9EE7-297240BA857D}"/>
              </a:ext>
            </a:extLst>
          </p:cNvPr>
          <p:cNvSpPr/>
          <p:nvPr/>
        </p:nvSpPr>
        <p:spPr>
          <a:xfrm>
            <a:off x="6106171" y="1938034"/>
            <a:ext cx="1178561" cy="48168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l-PL" dirty="0" err="1">
                <a:solidFill>
                  <a:schemeClr val="tx1"/>
                </a:solidFill>
              </a:rPr>
              <a:t>Trace</a:t>
            </a:r>
            <a:r>
              <a:rPr lang="pl-PL" dirty="0">
                <a:solidFill>
                  <a:schemeClr val="tx1"/>
                </a:solidFill>
              </a:rPr>
              <a:t> Log</a:t>
            </a:r>
          </a:p>
        </p:txBody>
      </p:sp>
      <p:sp>
        <p:nvSpPr>
          <p:cNvPr id="34" name="Prostokąt 33">
            <a:extLst>
              <a:ext uri="{FF2B5EF4-FFF2-40B4-BE49-F238E27FC236}">
                <a16:creationId xmlns:a16="http://schemas.microsoft.com/office/drawing/2014/main" id="{AEEEB596-92C8-4D71-B886-65A3E84451DA}"/>
              </a:ext>
            </a:extLst>
          </p:cNvPr>
          <p:cNvSpPr/>
          <p:nvPr/>
        </p:nvSpPr>
        <p:spPr>
          <a:xfrm>
            <a:off x="342910" y="4293915"/>
            <a:ext cx="1351281" cy="48168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l-PL" dirty="0" err="1">
                <a:solidFill>
                  <a:schemeClr val="tx1"/>
                </a:solidFill>
              </a:rPr>
              <a:t>Calibration</a:t>
            </a:r>
            <a:endParaRPr lang="pl-PL" dirty="0">
              <a:solidFill>
                <a:schemeClr val="tx1"/>
              </a:solidFill>
            </a:endParaRPr>
          </a:p>
        </p:txBody>
      </p:sp>
      <p:cxnSp>
        <p:nvCxnSpPr>
          <p:cNvPr id="36" name="Łącznik: łamany 35">
            <a:extLst>
              <a:ext uri="{FF2B5EF4-FFF2-40B4-BE49-F238E27FC236}">
                <a16:creationId xmlns:a16="http://schemas.microsoft.com/office/drawing/2014/main" id="{32747F77-56EF-4C66-B80F-B98539E31C93}"/>
              </a:ext>
            </a:extLst>
          </p:cNvPr>
          <p:cNvCxnSpPr>
            <a:cxnSpLocks/>
            <a:stCxn id="34" idx="3"/>
            <a:endCxn id="24" idx="2"/>
          </p:cNvCxnSpPr>
          <p:nvPr/>
        </p:nvCxnSpPr>
        <p:spPr>
          <a:xfrm flipV="1">
            <a:off x="1694191" y="3039821"/>
            <a:ext cx="5001261" cy="1494934"/>
          </a:xfrm>
          <a:prstGeom prst="bentConnector2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7" name="Nawias klamrowy otwierający 46">
            <a:extLst>
              <a:ext uri="{FF2B5EF4-FFF2-40B4-BE49-F238E27FC236}">
                <a16:creationId xmlns:a16="http://schemas.microsoft.com/office/drawing/2014/main" id="{AE631F24-8D2E-481A-813C-BDDDD6A06769}"/>
              </a:ext>
            </a:extLst>
          </p:cNvPr>
          <p:cNvSpPr/>
          <p:nvPr/>
        </p:nvSpPr>
        <p:spPr>
          <a:xfrm rot="5400000">
            <a:off x="4159595" y="-1464595"/>
            <a:ext cx="219085" cy="6274675"/>
          </a:xfrm>
          <a:prstGeom prst="leftBrace">
            <a:avLst>
              <a:gd name="adj1" fmla="val 55175"/>
              <a:gd name="adj2" fmla="val 50000"/>
            </a:avLst>
          </a:prstGeom>
          <a:ln w="19050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pole tekstowe 47">
            <a:extLst>
              <a:ext uri="{FF2B5EF4-FFF2-40B4-BE49-F238E27FC236}">
                <a16:creationId xmlns:a16="http://schemas.microsoft.com/office/drawing/2014/main" id="{ED57F883-A9AB-4212-BBA5-A583005F6819}"/>
              </a:ext>
            </a:extLst>
          </p:cNvPr>
          <p:cNvSpPr txBox="1"/>
          <p:nvPr/>
        </p:nvSpPr>
        <p:spPr>
          <a:xfrm>
            <a:off x="3957321" y="1274214"/>
            <a:ext cx="647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 err="1"/>
              <a:t>Loop</a:t>
            </a:r>
            <a:endParaRPr lang="en-US" dirty="0"/>
          </a:p>
        </p:txBody>
      </p:sp>
      <p:sp>
        <p:nvSpPr>
          <p:cNvPr id="49" name="Prostokąt 48">
            <a:extLst>
              <a:ext uri="{FF2B5EF4-FFF2-40B4-BE49-F238E27FC236}">
                <a16:creationId xmlns:a16="http://schemas.microsoft.com/office/drawing/2014/main" id="{472B1C55-B753-49E0-AE78-F16C5FC9CC20}"/>
              </a:ext>
            </a:extLst>
          </p:cNvPr>
          <p:cNvSpPr/>
          <p:nvPr/>
        </p:nvSpPr>
        <p:spPr>
          <a:xfrm>
            <a:off x="1210947" y="1835139"/>
            <a:ext cx="4721453" cy="2205610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4" name="Łącznik prosty ze strzałką 53">
            <a:extLst>
              <a:ext uri="{FF2B5EF4-FFF2-40B4-BE49-F238E27FC236}">
                <a16:creationId xmlns:a16="http://schemas.microsoft.com/office/drawing/2014/main" id="{75ADFC5F-9DFD-4992-B727-E5ADE50CE624}"/>
              </a:ext>
            </a:extLst>
          </p:cNvPr>
          <p:cNvCxnSpPr>
            <a:cxnSpLocks/>
            <a:stCxn id="23" idx="3"/>
            <a:endCxn id="22" idx="1"/>
          </p:cNvCxnSpPr>
          <p:nvPr/>
        </p:nvCxnSpPr>
        <p:spPr>
          <a:xfrm>
            <a:off x="1044050" y="2798981"/>
            <a:ext cx="325021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57" name="Łącznik prosty ze strzałką 56">
            <a:extLst>
              <a:ext uri="{FF2B5EF4-FFF2-40B4-BE49-F238E27FC236}">
                <a16:creationId xmlns:a16="http://schemas.microsoft.com/office/drawing/2014/main" id="{F9698E2D-746C-46F2-A478-CBF5D06A0A4F}"/>
              </a:ext>
            </a:extLst>
          </p:cNvPr>
          <p:cNvCxnSpPr>
            <a:cxnSpLocks/>
            <a:stCxn id="22" idx="3"/>
            <a:endCxn id="19" idx="1"/>
          </p:cNvCxnSpPr>
          <p:nvPr/>
        </p:nvCxnSpPr>
        <p:spPr>
          <a:xfrm>
            <a:off x="2019311" y="2798981"/>
            <a:ext cx="181654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59" name="Łącznik prosty ze strzałką 58">
            <a:extLst>
              <a:ext uri="{FF2B5EF4-FFF2-40B4-BE49-F238E27FC236}">
                <a16:creationId xmlns:a16="http://schemas.microsoft.com/office/drawing/2014/main" id="{967B1CEA-6F6A-43E3-AB5C-CF2CCC27FEF6}"/>
              </a:ext>
            </a:extLst>
          </p:cNvPr>
          <p:cNvCxnSpPr>
            <a:cxnSpLocks/>
            <a:stCxn id="19" idx="3"/>
            <a:endCxn id="7" idx="1"/>
          </p:cNvCxnSpPr>
          <p:nvPr/>
        </p:nvCxnSpPr>
        <p:spPr>
          <a:xfrm>
            <a:off x="2851205" y="2798981"/>
            <a:ext cx="178499" cy="2561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60" name="Łącznik prosty ze strzałką 59">
            <a:extLst>
              <a:ext uri="{FF2B5EF4-FFF2-40B4-BE49-F238E27FC236}">
                <a16:creationId xmlns:a16="http://schemas.microsoft.com/office/drawing/2014/main" id="{DAD101BE-9A0C-4A99-BB93-845523C8E251}"/>
              </a:ext>
            </a:extLst>
          </p:cNvPr>
          <p:cNvCxnSpPr>
            <a:cxnSpLocks/>
          </p:cNvCxnSpPr>
          <p:nvPr/>
        </p:nvCxnSpPr>
        <p:spPr>
          <a:xfrm flipV="1">
            <a:off x="2890484" y="3701426"/>
            <a:ext cx="230660" cy="1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62" name="Łącznik prosty ze strzałką 61">
            <a:extLst>
              <a:ext uri="{FF2B5EF4-FFF2-40B4-BE49-F238E27FC236}">
                <a16:creationId xmlns:a16="http://schemas.microsoft.com/office/drawing/2014/main" id="{DBA232E5-13DF-4D2E-993B-41766A87A91C}"/>
              </a:ext>
            </a:extLst>
          </p:cNvPr>
          <p:cNvCxnSpPr>
            <a:cxnSpLocks/>
            <a:stCxn id="7" idx="3"/>
            <a:endCxn id="24" idx="1"/>
          </p:cNvCxnSpPr>
          <p:nvPr/>
        </p:nvCxnSpPr>
        <p:spPr>
          <a:xfrm flipV="1">
            <a:off x="5478264" y="2798981"/>
            <a:ext cx="627907" cy="2561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63" name="Łącznik prosty ze strzałką 62">
            <a:extLst>
              <a:ext uri="{FF2B5EF4-FFF2-40B4-BE49-F238E27FC236}">
                <a16:creationId xmlns:a16="http://schemas.microsoft.com/office/drawing/2014/main" id="{1711EA38-BA73-4149-B20B-DCE93713967F}"/>
              </a:ext>
            </a:extLst>
          </p:cNvPr>
          <p:cNvCxnSpPr>
            <a:cxnSpLocks/>
            <a:stCxn id="24" idx="3"/>
            <a:endCxn id="32" idx="1"/>
          </p:cNvCxnSpPr>
          <p:nvPr/>
        </p:nvCxnSpPr>
        <p:spPr>
          <a:xfrm>
            <a:off x="7284732" y="2798981"/>
            <a:ext cx="477508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64" name="Łącznik prosty ze strzałką 63">
            <a:extLst>
              <a:ext uri="{FF2B5EF4-FFF2-40B4-BE49-F238E27FC236}">
                <a16:creationId xmlns:a16="http://schemas.microsoft.com/office/drawing/2014/main" id="{90F25D97-C4B9-4E6A-AB84-27085027F1AF}"/>
              </a:ext>
            </a:extLst>
          </p:cNvPr>
          <p:cNvCxnSpPr>
            <a:cxnSpLocks/>
            <a:stCxn id="7" idx="3"/>
            <a:endCxn id="33" idx="1"/>
          </p:cNvCxnSpPr>
          <p:nvPr/>
        </p:nvCxnSpPr>
        <p:spPr>
          <a:xfrm flipV="1">
            <a:off x="5478264" y="2178874"/>
            <a:ext cx="627907" cy="622668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Prostokąt 4">
            <a:extLst>
              <a:ext uri="{FF2B5EF4-FFF2-40B4-BE49-F238E27FC236}">
                <a16:creationId xmlns:a16="http://schemas.microsoft.com/office/drawing/2014/main" id="{7413EC27-AFC8-4700-B646-C985A5C354E6}"/>
              </a:ext>
            </a:extLst>
          </p:cNvPr>
          <p:cNvSpPr/>
          <p:nvPr/>
        </p:nvSpPr>
        <p:spPr>
          <a:xfrm>
            <a:off x="3202424" y="2467772"/>
            <a:ext cx="2062480" cy="396000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>
                <a:solidFill>
                  <a:schemeClr val="bg1"/>
                </a:solidFill>
              </a:rPr>
              <a:t>Full </a:t>
            </a:r>
            <a:r>
              <a:rPr lang="pl-PL" dirty="0" err="1">
                <a:solidFill>
                  <a:schemeClr val="bg1"/>
                </a:solidFill>
              </a:rPr>
              <a:t>Production</a:t>
            </a:r>
            <a:r>
              <a:rPr lang="pl-PL" dirty="0">
                <a:solidFill>
                  <a:schemeClr val="bg1"/>
                </a:solidFill>
              </a:rPr>
              <a:t>-Run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2" name="pole tekstowe 81">
            <a:extLst>
              <a:ext uri="{FF2B5EF4-FFF2-40B4-BE49-F238E27FC236}">
                <a16:creationId xmlns:a16="http://schemas.microsoft.com/office/drawing/2014/main" id="{5A78080C-DF0E-4680-AF48-F76C7BA1012A}"/>
              </a:ext>
            </a:extLst>
          </p:cNvPr>
          <p:cNvSpPr txBox="1"/>
          <p:nvPr/>
        </p:nvSpPr>
        <p:spPr>
          <a:xfrm>
            <a:off x="1233690" y="1858776"/>
            <a:ext cx="797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 err="1"/>
              <a:t>Socket</a:t>
            </a:r>
            <a:endParaRPr lang="en-US" dirty="0"/>
          </a:p>
        </p:txBody>
      </p:sp>
      <p:sp>
        <p:nvSpPr>
          <p:cNvPr id="37" name="Prostokąt 36">
            <a:extLst>
              <a:ext uri="{FF2B5EF4-FFF2-40B4-BE49-F238E27FC236}">
                <a16:creationId xmlns:a16="http://schemas.microsoft.com/office/drawing/2014/main" id="{7E0B830E-1352-41E3-BE31-82969CE4BC48}"/>
              </a:ext>
            </a:extLst>
          </p:cNvPr>
          <p:cNvSpPr/>
          <p:nvPr/>
        </p:nvSpPr>
        <p:spPr>
          <a:xfrm>
            <a:off x="6108838" y="2547857"/>
            <a:ext cx="1489611" cy="146081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l-PL" dirty="0">
                <a:solidFill>
                  <a:schemeClr val="bg1"/>
                </a:solidFill>
              </a:rPr>
              <a:t>Reporting</a:t>
            </a:r>
          </a:p>
          <a:p>
            <a:pPr algn="ctr"/>
            <a:endParaRPr lang="pl-PL" dirty="0">
              <a:solidFill>
                <a:schemeClr val="tx1"/>
              </a:solidFill>
            </a:endParaRPr>
          </a:p>
          <a:p>
            <a:pPr algn="ctr"/>
            <a:endParaRPr lang="pl-PL" dirty="0">
              <a:solidFill>
                <a:schemeClr val="tx1"/>
              </a:solidFill>
            </a:endParaRPr>
          </a:p>
          <a:p>
            <a:pPr algn="ctr"/>
            <a:endParaRPr lang="pl-PL" dirty="0">
              <a:solidFill>
                <a:schemeClr val="tx1"/>
              </a:solidFill>
            </a:endParaRPr>
          </a:p>
          <a:p>
            <a:endParaRPr lang="pl-PL" dirty="0">
              <a:solidFill>
                <a:schemeClr val="tx1"/>
              </a:solidFill>
            </a:endParaRPr>
          </a:p>
        </p:txBody>
      </p:sp>
      <p:sp>
        <p:nvSpPr>
          <p:cNvPr id="39" name="Prostokąt 38">
            <a:extLst>
              <a:ext uri="{FF2B5EF4-FFF2-40B4-BE49-F238E27FC236}">
                <a16:creationId xmlns:a16="http://schemas.microsoft.com/office/drawing/2014/main" id="{2DD9DA20-0B4E-4569-8BD7-63D39D05EA7F}"/>
              </a:ext>
            </a:extLst>
          </p:cNvPr>
          <p:cNvSpPr/>
          <p:nvPr/>
        </p:nvSpPr>
        <p:spPr>
          <a:xfrm>
            <a:off x="6231039" y="3007433"/>
            <a:ext cx="789260" cy="38181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>
                <a:solidFill>
                  <a:schemeClr val="tx1"/>
                </a:solidFill>
              </a:rPr>
              <a:t>ASCII</a:t>
            </a:r>
          </a:p>
        </p:txBody>
      </p:sp>
      <p:sp>
        <p:nvSpPr>
          <p:cNvPr id="40" name="Prostokąt 39">
            <a:extLst>
              <a:ext uri="{FF2B5EF4-FFF2-40B4-BE49-F238E27FC236}">
                <a16:creationId xmlns:a16="http://schemas.microsoft.com/office/drawing/2014/main" id="{C3621207-54EB-4C95-ADB4-80DD81DC0F09}"/>
              </a:ext>
            </a:extLst>
          </p:cNvPr>
          <p:cNvSpPr/>
          <p:nvPr/>
        </p:nvSpPr>
        <p:spPr>
          <a:xfrm>
            <a:off x="6315453" y="3089954"/>
            <a:ext cx="789260" cy="38181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>
                <a:solidFill>
                  <a:schemeClr val="tx1"/>
                </a:solidFill>
              </a:rPr>
              <a:t>DB</a:t>
            </a:r>
          </a:p>
        </p:txBody>
      </p:sp>
      <p:sp>
        <p:nvSpPr>
          <p:cNvPr id="41" name="Prostokąt 40">
            <a:extLst>
              <a:ext uri="{FF2B5EF4-FFF2-40B4-BE49-F238E27FC236}">
                <a16:creationId xmlns:a16="http://schemas.microsoft.com/office/drawing/2014/main" id="{F943F2DE-021C-4DAF-8C39-4877E1667D91}"/>
              </a:ext>
            </a:extLst>
          </p:cNvPr>
          <p:cNvSpPr/>
          <p:nvPr/>
        </p:nvSpPr>
        <p:spPr>
          <a:xfrm>
            <a:off x="6399867" y="3172475"/>
            <a:ext cx="789260" cy="38181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>
                <a:solidFill>
                  <a:schemeClr val="tx1"/>
                </a:solidFill>
              </a:rPr>
              <a:t>OTF</a:t>
            </a:r>
          </a:p>
        </p:txBody>
      </p:sp>
      <p:sp>
        <p:nvSpPr>
          <p:cNvPr id="42" name="Prostokąt 41">
            <a:extLst>
              <a:ext uri="{FF2B5EF4-FFF2-40B4-BE49-F238E27FC236}">
                <a16:creationId xmlns:a16="http://schemas.microsoft.com/office/drawing/2014/main" id="{BD398A9B-AFB2-47FB-B5FB-1115DA9B274B}"/>
              </a:ext>
            </a:extLst>
          </p:cNvPr>
          <p:cNvSpPr/>
          <p:nvPr/>
        </p:nvSpPr>
        <p:spPr>
          <a:xfrm>
            <a:off x="6484281" y="3254996"/>
            <a:ext cx="789260" cy="38181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>
                <a:solidFill>
                  <a:schemeClr val="tx1"/>
                </a:solidFill>
              </a:rPr>
              <a:t>ORP</a:t>
            </a:r>
          </a:p>
        </p:txBody>
      </p:sp>
      <p:sp>
        <p:nvSpPr>
          <p:cNvPr id="43" name="Prostokąt 42">
            <a:extLst>
              <a:ext uri="{FF2B5EF4-FFF2-40B4-BE49-F238E27FC236}">
                <a16:creationId xmlns:a16="http://schemas.microsoft.com/office/drawing/2014/main" id="{AD693FFB-774E-4469-B7E7-E7F5A1C8DB4B}"/>
              </a:ext>
            </a:extLst>
          </p:cNvPr>
          <p:cNvSpPr/>
          <p:nvPr/>
        </p:nvSpPr>
        <p:spPr>
          <a:xfrm>
            <a:off x="6568695" y="3337517"/>
            <a:ext cx="789260" cy="38181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>
                <a:solidFill>
                  <a:schemeClr val="tx1"/>
                </a:solidFill>
              </a:rPr>
              <a:t>XML</a:t>
            </a:r>
          </a:p>
        </p:txBody>
      </p:sp>
      <p:sp>
        <p:nvSpPr>
          <p:cNvPr id="44" name="Prostokąt 43">
            <a:extLst>
              <a:ext uri="{FF2B5EF4-FFF2-40B4-BE49-F238E27FC236}">
                <a16:creationId xmlns:a16="http://schemas.microsoft.com/office/drawing/2014/main" id="{BE6CBFAB-AE6B-43FD-98A5-88C8619AB302}"/>
              </a:ext>
            </a:extLst>
          </p:cNvPr>
          <p:cNvSpPr/>
          <p:nvPr/>
        </p:nvSpPr>
        <p:spPr>
          <a:xfrm>
            <a:off x="6653108" y="3420038"/>
            <a:ext cx="789260" cy="38181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>
                <a:solidFill>
                  <a:schemeClr val="tx1"/>
                </a:solidFill>
              </a:rPr>
              <a:t>HTML</a:t>
            </a:r>
          </a:p>
        </p:txBody>
      </p:sp>
    </p:spTree>
    <p:extLst>
      <p:ext uri="{BB962C8B-B14F-4D97-AF65-F5344CB8AC3E}">
        <p14:creationId xmlns:p14="http://schemas.microsoft.com/office/powerpoint/2010/main" val="1151526506"/>
      </p:ext>
    </p:extLst>
  </p:cSld>
  <p:clrMapOvr>
    <a:masterClrMapping/>
  </p:clrMapOvr>
  <p:transition spd="med">
    <p:pull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5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75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a 8">
            <a:extLst>
              <a:ext uri="{FF2B5EF4-FFF2-40B4-BE49-F238E27FC236}">
                <a16:creationId xmlns:a16="http://schemas.microsoft.com/office/drawing/2014/main" id="{6DA378BE-644A-4C3A-8762-B6DB470135DB}"/>
              </a:ext>
            </a:extLst>
          </p:cNvPr>
          <p:cNvGrpSpPr/>
          <p:nvPr/>
        </p:nvGrpSpPr>
        <p:grpSpPr>
          <a:xfrm>
            <a:off x="122211" y="1696916"/>
            <a:ext cx="8784397" cy="2222418"/>
            <a:chOff x="122211" y="1696916"/>
            <a:chExt cx="8784397" cy="2222418"/>
          </a:xfrm>
        </p:grpSpPr>
        <p:grpSp>
          <p:nvGrpSpPr>
            <p:cNvPr id="6" name="Grupa 5">
              <a:extLst>
                <a:ext uri="{FF2B5EF4-FFF2-40B4-BE49-F238E27FC236}">
                  <a16:creationId xmlns:a16="http://schemas.microsoft.com/office/drawing/2014/main" id="{F48C8722-CE31-48C6-85E1-C2A2E065B211}"/>
                </a:ext>
              </a:extLst>
            </p:cNvPr>
            <p:cNvGrpSpPr/>
            <p:nvPr/>
          </p:nvGrpSpPr>
          <p:grpSpPr>
            <a:xfrm>
              <a:off x="1164136" y="1905984"/>
              <a:ext cx="6928710" cy="1804282"/>
              <a:chOff x="1164136" y="1872171"/>
              <a:chExt cx="6928710" cy="1804282"/>
            </a:xfrm>
          </p:grpSpPr>
          <p:sp>
            <p:nvSpPr>
              <p:cNvPr id="50" name="Prostokąt 49">
                <a:extLst>
                  <a:ext uri="{FF2B5EF4-FFF2-40B4-BE49-F238E27FC236}">
                    <a16:creationId xmlns:a16="http://schemas.microsoft.com/office/drawing/2014/main" id="{8985EEDE-9CD2-4198-BADA-529AA34EC235}"/>
                  </a:ext>
                </a:extLst>
              </p:cNvPr>
              <p:cNvSpPr/>
              <p:nvPr/>
            </p:nvSpPr>
            <p:spPr>
              <a:xfrm>
                <a:off x="2738292" y="1872171"/>
                <a:ext cx="735414" cy="1804282"/>
              </a:xfrm>
              <a:prstGeom prst="rect">
                <a:avLst/>
              </a:prstGeom>
              <a:noFill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" name="Grupa 2">
                <a:extLst>
                  <a:ext uri="{FF2B5EF4-FFF2-40B4-BE49-F238E27FC236}">
                    <a16:creationId xmlns:a16="http://schemas.microsoft.com/office/drawing/2014/main" id="{46044CF0-9269-47FE-8B9D-418B159093A1}"/>
                  </a:ext>
                </a:extLst>
              </p:cNvPr>
              <p:cNvGrpSpPr/>
              <p:nvPr/>
            </p:nvGrpSpPr>
            <p:grpSpPr>
              <a:xfrm>
                <a:off x="1164136" y="1872171"/>
                <a:ext cx="1574156" cy="1804282"/>
                <a:chOff x="1164136" y="1872171"/>
                <a:chExt cx="1574156" cy="1804282"/>
              </a:xfrm>
            </p:grpSpPr>
            <p:sp>
              <p:nvSpPr>
                <p:cNvPr id="49" name="Prostokąt 48">
                  <a:extLst>
                    <a:ext uri="{FF2B5EF4-FFF2-40B4-BE49-F238E27FC236}">
                      <a16:creationId xmlns:a16="http://schemas.microsoft.com/office/drawing/2014/main" id="{AC110982-64D3-434A-87E2-7F3DD193494A}"/>
                    </a:ext>
                  </a:extLst>
                </p:cNvPr>
                <p:cNvSpPr/>
                <p:nvPr/>
              </p:nvSpPr>
              <p:spPr>
                <a:xfrm>
                  <a:off x="1164136" y="1872171"/>
                  <a:ext cx="1574156" cy="1804282"/>
                </a:xfrm>
                <a:prstGeom prst="rect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" name="pole tekstowe 13">
                  <a:extLst>
                    <a:ext uri="{FF2B5EF4-FFF2-40B4-BE49-F238E27FC236}">
                      <a16:creationId xmlns:a16="http://schemas.microsoft.com/office/drawing/2014/main" id="{5CC4C46E-0273-47B5-BDD3-C73EBA6D0290}"/>
                    </a:ext>
                  </a:extLst>
                </p:cNvPr>
                <p:cNvSpPr txBox="1"/>
                <p:nvPr/>
              </p:nvSpPr>
              <p:spPr>
                <a:xfrm>
                  <a:off x="1435062" y="2587581"/>
                  <a:ext cx="1032305" cy="37346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pl-PL" dirty="0"/>
                    <a:t>TESTING</a:t>
                  </a:r>
                  <a:endParaRPr lang="en-US" dirty="0"/>
                </a:p>
              </p:txBody>
            </p:sp>
          </p:grpSp>
          <p:sp>
            <p:nvSpPr>
              <p:cNvPr id="67" name="Prostokąt 66">
                <a:extLst>
                  <a:ext uri="{FF2B5EF4-FFF2-40B4-BE49-F238E27FC236}">
                    <a16:creationId xmlns:a16="http://schemas.microsoft.com/office/drawing/2014/main" id="{3A181C88-1935-4437-85C0-CFE219541D0B}"/>
                  </a:ext>
                </a:extLst>
              </p:cNvPr>
              <p:cNvSpPr/>
              <p:nvPr/>
            </p:nvSpPr>
            <p:spPr>
              <a:xfrm>
                <a:off x="5047862" y="1872171"/>
                <a:ext cx="735414" cy="1804282"/>
              </a:xfrm>
              <a:prstGeom prst="rect">
                <a:avLst/>
              </a:prstGeom>
              <a:noFill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Prostokąt 71">
                <a:extLst>
                  <a:ext uri="{FF2B5EF4-FFF2-40B4-BE49-F238E27FC236}">
                    <a16:creationId xmlns:a16="http://schemas.microsoft.com/office/drawing/2014/main" id="{6A1EC5F1-7ADF-462C-A051-5F931B94E3CC}"/>
                  </a:ext>
                </a:extLst>
              </p:cNvPr>
              <p:cNvSpPr/>
              <p:nvPr/>
            </p:nvSpPr>
            <p:spPr>
              <a:xfrm>
                <a:off x="7357432" y="1872171"/>
                <a:ext cx="735414" cy="1804282"/>
              </a:xfrm>
              <a:prstGeom prst="rect">
                <a:avLst/>
              </a:prstGeom>
              <a:noFill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6" name="Grupa 25">
                <a:extLst>
                  <a:ext uri="{FF2B5EF4-FFF2-40B4-BE49-F238E27FC236}">
                    <a16:creationId xmlns:a16="http://schemas.microsoft.com/office/drawing/2014/main" id="{BC8205AD-CC70-4A46-B95A-AE66C6CC0335}"/>
                  </a:ext>
                </a:extLst>
              </p:cNvPr>
              <p:cNvGrpSpPr/>
              <p:nvPr/>
            </p:nvGrpSpPr>
            <p:grpSpPr>
              <a:xfrm>
                <a:off x="3473706" y="1872171"/>
                <a:ext cx="1574156" cy="1804282"/>
                <a:chOff x="1164136" y="1872171"/>
                <a:chExt cx="1574156" cy="1804282"/>
              </a:xfrm>
            </p:grpSpPr>
            <p:sp>
              <p:nvSpPr>
                <p:cNvPr id="28" name="Prostokąt 27">
                  <a:extLst>
                    <a:ext uri="{FF2B5EF4-FFF2-40B4-BE49-F238E27FC236}">
                      <a16:creationId xmlns:a16="http://schemas.microsoft.com/office/drawing/2014/main" id="{A2E95130-3B3A-4B47-81F6-8B1341E23B8B}"/>
                    </a:ext>
                  </a:extLst>
                </p:cNvPr>
                <p:cNvSpPr/>
                <p:nvPr/>
              </p:nvSpPr>
              <p:spPr>
                <a:xfrm>
                  <a:off x="1164136" y="1872171"/>
                  <a:ext cx="1574156" cy="1804282"/>
                </a:xfrm>
                <a:prstGeom prst="rect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" name="pole tekstowe 28">
                  <a:extLst>
                    <a:ext uri="{FF2B5EF4-FFF2-40B4-BE49-F238E27FC236}">
                      <a16:creationId xmlns:a16="http://schemas.microsoft.com/office/drawing/2014/main" id="{2B6A92EB-6215-4434-AFCF-8807283180BD}"/>
                    </a:ext>
                  </a:extLst>
                </p:cNvPr>
                <p:cNvSpPr txBox="1"/>
                <p:nvPr/>
              </p:nvSpPr>
              <p:spPr>
                <a:xfrm>
                  <a:off x="1435062" y="2587581"/>
                  <a:ext cx="1032305" cy="37346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pl-PL" dirty="0"/>
                    <a:t>TESTING</a:t>
                  </a:r>
                  <a:endParaRPr lang="en-US" dirty="0"/>
                </a:p>
              </p:txBody>
            </p:sp>
          </p:grpSp>
          <p:grpSp>
            <p:nvGrpSpPr>
              <p:cNvPr id="30" name="Grupa 29">
                <a:extLst>
                  <a:ext uri="{FF2B5EF4-FFF2-40B4-BE49-F238E27FC236}">
                    <a16:creationId xmlns:a16="http://schemas.microsoft.com/office/drawing/2014/main" id="{A2980AA3-BABD-4842-8AA0-4B90E3E8C619}"/>
                  </a:ext>
                </a:extLst>
              </p:cNvPr>
              <p:cNvGrpSpPr/>
              <p:nvPr/>
            </p:nvGrpSpPr>
            <p:grpSpPr>
              <a:xfrm>
                <a:off x="5783276" y="1872171"/>
                <a:ext cx="1574156" cy="1804282"/>
                <a:chOff x="1164136" y="1872171"/>
                <a:chExt cx="1574156" cy="1804282"/>
              </a:xfrm>
            </p:grpSpPr>
            <p:sp>
              <p:nvSpPr>
                <p:cNvPr id="31" name="Prostokąt 30">
                  <a:extLst>
                    <a:ext uri="{FF2B5EF4-FFF2-40B4-BE49-F238E27FC236}">
                      <a16:creationId xmlns:a16="http://schemas.microsoft.com/office/drawing/2014/main" id="{829D2BD3-AAA8-4D04-BB9D-92695D269F14}"/>
                    </a:ext>
                  </a:extLst>
                </p:cNvPr>
                <p:cNvSpPr/>
                <p:nvPr/>
              </p:nvSpPr>
              <p:spPr>
                <a:xfrm>
                  <a:off x="1164136" y="1872171"/>
                  <a:ext cx="1574156" cy="1804282"/>
                </a:xfrm>
                <a:prstGeom prst="rect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" name="pole tekstowe 31">
                  <a:extLst>
                    <a:ext uri="{FF2B5EF4-FFF2-40B4-BE49-F238E27FC236}">
                      <a16:creationId xmlns:a16="http://schemas.microsoft.com/office/drawing/2014/main" id="{779638CC-2D02-4E71-978B-8FCDC7747318}"/>
                    </a:ext>
                  </a:extLst>
                </p:cNvPr>
                <p:cNvSpPr txBox="1"/>
                <p:nvPr/>
              </p:nvSpPr>
              <p:spPr>
                <a:xfrm>
                  <a:off x="1435062" y="2587581"/>
                  <a:ext cx="1032305" cy="37346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pl-PL" dirty="0"/>
                    <a:t>TESTING</a:t>
                  </a:r>
                  <a:endParaRPr lang="en-US" dirty="0"/>
                </a:p>
              </p:txBody>
            </p:sp>
          </p:grpSp>
        </p:grpSp>
        <p:grpSp>
          <p:nvGrpSpPr>
            <p:cNvPr id="8" name="Grupa 7">
              <a:extLst>
                <a:ext uri="{FF2B5EF4-FFF2-40B4-BE49-F238E27FC236}">
                  <a16:creationId xmlns:a16="http://schemas.microsoft.com/office/drawing/2014/main" id="{3E7DCAE4-F6EA-42C7-94BD-A47506CD3CF0}"/>
                </a:ext>
              </a:extLst>
            </p:cNvPr>
            <p:cNvGrpSpPr/>
            <p:nvPr/>
          </p:nvGrpSpPr>
          <p:grpSpPr>
            <a:xfrm>
              <a:off x="122211" y="1696916"/>
              <a:ext cx="8784397" cy="2222418"/>
              <a:chOff x="122211" y="1696916"/>
              <a:chExt cx="8784397" cy="2222418"/>
            </a:xfrm>
          </p:grpSpPr>
          <p:sp>
            <p:nvSpPr>
              <p:cNvPr id="36" name="pole tekstowe 35">
                <a:extLst>
                  <a:ext uri="{FF2B5EF4-FFF2-40B4-BE49-F238E27FC236}">
                    <a16:creationId xmlns:a16="http://schemas.microsoft.com/office/drawing/2014/main" id="{25557B4A-1D1B-4C73-A862-A57CC8465AAD}"/>
                  </a:ext>
                </a:extLst>
              </p:cNvPr>
              <p:cNvSpPr txBox="1"/>
              <p:nvPr/>
            </p:nvSpPr>
            <p:spPr>
              <a:xfrm rot="16200000">
                <a:off x="-253886" y="2623460"/>
                <a:ext cx="112152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pl-PL" dirty="0"/>
                  <a:t>THREAD 1</a:t>
                </a:r>
                <a:endParaRPr lang="en-US" dirty="0"/>
              </a:p>
            </p:txBody>
          </p:sp>
          <p:cxnSp>
            <p:nvCxnSpPr>
              <p:cNvPr id="20" name="Łącznik prosty 19">
                <a:extLst>
                  <a:ext uri="{FF2B5EF4-FFF2-40B4-BE49-F238E27FC236}">
                    <a16:creationId xmlns:a16="http://schemas.microsoft.com/office/drawing/2014/main" id="{42F4C060-6BA0-4E16-80D9-43D84D6B410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7599" y="1696916"/>
                <a:ext cx="8699009" cy="0"/>
              </a:xfrm>
              <a:prstGeom prst="line">
                <a:avLst/>
              </a:prstGeom>
              <a:ln w="57150" cap="flat" cmpd="sng" algn="ctr">
                <a:solidFill>
                  <a:schemeClr val="accent6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27" name="Łącznik prosty 26">
                <a:extLst>
                  <a:ext uri="{FF2B5EF4-FFF2-40B4-BE49-F238E27FC236}">
                    <a16:creationId xmlns:a16="http://schemas.microsoft.com/office/drawing/2014/main" id="{AA460AF2-ABF0-428C-915A-1CB9BED1A53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7599" y="3919334"/>
                <a:ext cx="8699009" cy="0"/>
              </a:xfrm>
              <a:prstGeom prst="line">
                <a:avLst/>
              </a:prstGeom>
              <a:ln w="57150" cap="flat" cmpd="sng" algn="ctr">
                <a:solidFill>
                  <a:schemeClr val="accent6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</p:grpSp>
      </p:grpSp>
      <p:sp>
        <p:nvSpPr>
          <p:cNvPr id="4" name="Tytuł 3">
            <a:extLst>
              <a:ext uri="{FF2B5EF4-FFF2-40B4-BE49-F238E27FC236}">
                <a16:creationId xmlns:a16="http://schemas.microsoft.com/office/drawing/2014/main" id="{87841F65-C39D-4A74-BA67-D80BCA34D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 err="1"/>
              <a:t>Process</a:t>
            </a:r>
            <a:r>
              <a:rPr lang="pl-PL" b="1" dirty="0"/>
              <a:t> Model: Single </a:t>
            </a:r>
            <a:r>
              <a:rPr lang="pl-PL" b="1" dirty="0" err="1"/>
              <a:t>Threading</a:t>
            </a:r>
            <a:r>
              <a:rPr lang="pl-PL" b="1" dirty="0"/>
              <a:t> </a:t>
            </a:r>
            <a:endParaRPr lang="en-US" b="1" dirty="0"/>
          </a:p>
        </p:txBody>
      </p:sp>
      <p:sp>
        <p:nvSpPr>
          <p:cNvPr id="71" name="Prostokąt 70">
            <a:extLst>
              <a:ext uri="{FF2B5EF4-FFF2-40B4-BE49-F238E27FC236}">
                <a16:creationId xmlns:a16="http://schemas.microsoft.com/office/drawing/2014/main" id="{8A9CAC1F-C452-440A-AB6E-4806B7181233}"/>
              </a:ext>
            </a:extLst>
          </p:cNvPr>
          <p:cNvSpPr/>
          <p:nvPr/>
        </p:nvSpPr>
        <p:spPr>
          <a:xfrm>
            <a:off x="491543" y="2044022"/>
            <a:ext cx="538378" cy="46819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400" dirty="0"/>
              <a:t>UUT</a:t>
            </a:r>
            <a:endParaRPr lang="en-US" sz="1600" dirty="0"/>
          </a:p>
        </p:txBody>
      </p:sp>
      <p:grpSp>
        <p:nvGrpSpPr>
          <p:cNvPr id="2" name="Grupa 1">
            <a:extLst>
              <a:ext uri="{FF2B5EF4-FFF2-40B4-BE49-F238E27FC236}">
                <a16:creationId xmlns:a16="http://schemas.microsoft.com/office/drawing/2014/main" id="{F9589082-6031-4E29-B79A-8472B714A9FF}"/>
              </a:ext>
            </a:extLst>
          </p:cNvPr>
          <p:cNvGrpSpPr/>
          <p:nvPr/>
        </p:nvGrpSpPr>
        <p:grpSpPr>
          <a:xfrm>
            <a:off x="2377958" y="2489706"/>
            <a:ext cx="1376018" cy="1244394"/>
            <a:chOff x="2839368" y="3319549"/>
            <a:chExt cx="1376018" cy="1244394"/>
          </a:xfrm>
        </p:grpSpPr>
        <p:sp>
          <p:nvSpPr>
            <p:cNvPr id="35" name="Wybuch: 8 punktów 34">
              <a:extLst>
                <a:ext uri="{FF2B5EF4-FFF2-40B4-BE49-F238E27FC236}">
                  <a16:creationId xmlns:a16="http://schemas.microsoft.com/office/drawing/2014/main" id="{CAC0F8BE-D6A4-4588-AEA2-97D7B7A87BDB}"/>
                </a:ext>
              </a:extLst>
            </p:cNvPr>
            <p:cNvSpPr/>
            <p:nvPr/>
          </p:nvSpPr>
          <p:spPr>
            <a:xfrm>
              <a:off x="2872032" y="3319549"/>
              <a:ext cx="1310691" cy="1244394"/>
            </a:xfrm>
            <a:prstGeom prst="irregularSeal1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pole tekstowe 50">
              <a:extLst>
                <a:ext uri="{FF2B5EF4-FFF2-40B4-BE49-F238E27FC236}">
                  <a16:creationId xmlns:a16="http://schemas.microsoft.com/office/drawing/2014/main" id="{4117BAC7-32A8-46F9-BD8F-933899F31C91}"/>
                </a:ext>
              </a:extLst>
            </p:cNvPr>
            <p:cNvSpPr txBox="1"/>
            <p:nvPr/>
          </p:nvSpPr>
          <p:spPr>
            <a:xfrm>
              <a:off x="2839368" y="3720844"/>
              <a:ext cx="13760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l-PL" dirty="0"/>
                <a:t>PROCESSING</a:t>
              </a:r>
              <a:endParaRPr lang="en-US" dirty="0"/>
            </a:p>
          </p:txBody>
        </p:sp>
      </p:grpSp>
      <p:pic>
        <p:nvPicPr>
          <p:cNvPr id="16" name="Obraz 15">
            <a:extLst>
              <a:ext uri="{FF2B5EF4-FFF2-40B4-BE49-F238E27FC236}">
                <a16:creationId xmlns:a16="http://schemas.microsoft.com/office/drawing/2014/main" id="{D5079D7E-B3D3-4CAD-8AFB-D471246CF2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8436" y="2791222"/>
            <a:ext cx="667663" cy="667663"/>
          </a:xfrm>
          <a:prstGeom prst="rect">
            <a:avLst/>
          </a:prstGeom>
        </p:spPr>
      </p:pic>
      <p:pic>
        <p:nvPicPr>
          <p:cNvPr id="76" name="Obraz 75">
            <a:extLst>
              <a:ext uri="{FF2B5EF4-FFF2-40B4-BE49-F238E27FC236}">
                <a16:creationId xmlns:a16="http://schemas.microsoft.com/office/drawing/2014/main" id="{E9A476C3-A127-4B5F-A16D-9AFE1969AD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7440" y="1934512"/>
            <a:ext cx="317396" cy="317396"/>
          </a:xfrm>
          <a:prstGeom prst="rect">
            <a:avLst/>
          </a:prstGeom>
        </p:spPr>
      </p:pic>
      <p:grpSp>
        <p:nvGrpSpPr>
          <p:cNvPr id="37" name="Grupa 36">
            <a:extLst>
              <a:ext uri="{FF2B5EF4-FFF2-40B4-BE49-F238E27FC236}">
                <a16:creationId xmlns:a16="http://schemas.microsoft.com/office/drawing/2014/main" id="{80981CB0-D503-420F-A1DB-F0A793B5FC5D}"/>
              </a:ext>
            </a:extLst>
          </p:cNvPr>
          <p:cNvGrpSpPr/>
          <p:nvPr/>
        </p:nvGrpSpPr>
        <p:grpSpPr>
          <a:xfrm>
            <a:off x="4696872" y="2489706"/>
            <a:ext cx="1376018" cy="1244394"/>
            <a:chOff x="2839368" y="3319549"/>
            <a:chExt cx="1376018" cy="1244394"/>
          </a:xfrm>
        </p:grpSpPr>
        <p:sp>
          <p:nvSpPr>
            <p:cNvPr id="38" name="Wybuch: 8 punktów 37">
              <a:extLst>
                <a:ext uri="{FF2B5EF4-FFF2-40B4-BE49-F238E27FC236}">
                  <a16:creationId xmlns:a16="http://schemas.microsoft.com/office/drawing/2014/main" id="{BAA3294F-E147-4761-B988-E4EEEA24D8DC}"/>
                </a:ext>
              </a:extLst>
            </p:cNvPr>
            <p:cNvSpPr/>
            <p:nvPr/>
          </p:nvSpPr>
          <p:spPr>
            <a:xfrm>
              <a:off x="2872032" y="3319549"/>
              <a:ext cx="1310691" cy="1244394"/>
            </a:xfrm>
            <a:prstGeom prst="irregularSeal1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pole tekstowe 38">
              <a:extLst>
                <a:ext uri="{FF2B5EF4-FFF2-40B4-BE49-F238E27FC236}">
                  <a16:creationId xmlns:a16="http://schemas.microsoft.com/office/drawing/2014/main" id="{C14286FF-F3A7-463C-8972-BCBD5AFECF7E}"/>
                </a:ext>
              </a:extLst>
            </p:cNvPr>
            <p:cNvSpPr txBox="1"/>
            <p:nvPr/>
          </p:nvSpPr>
          <p:spPr>
            <a:xfrm>
              <a:off x="2839368" y="3720844"/>
              <a:ext cx="13760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l-PL" dirty="0"/>
                <a:t>PROCESSING</a:t>
              </a:r>
              <a:endParaRPr lang="en-US" dirty="0"/>
            </a:p>
          </p:txBody>
        </p:sp>
      </p:grpSp>
      <p:pic>
        <p:nvPicPr>
          <p:cNvPr id="40" name="Obraz 39">
            <a:extLst>
              <a:ext uri="{FF2B5EF4-FFF2-40B4-BE49-F238E27FC236}">
                <a16:creationId xmlns:a16="http://schemas.microsoft.com/office/drawing/2014/main" id="{B89CBA5C-6610-4E4C-B475-A926AF330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7350" y="2791222"/>
            <a:ext cx="667663" cy="667663"/>
          </a:xfrm>
          <a:prstGeom prst="rect">
            <a:avLst/>
          </a:prstGeom>
        </p:spPr>
      </p:pic>
      <p:grpSp>
        <p:nvGrpSpPr>
          <p:cNvPr id="41" name="Grupa 40">
            <a:extLst>
              <a:ext uri="{FF2B5EF4-FFF2-40B4-BE49-F238E27FC236}">
                <a16:creationId xmlns:a16="http://schemas.microsoft.com/office/drawing/2014/main" id="{3282FAFE-6B64-4FC1-81A4-122818313546}"/>
              </a:ext>
            </a:extLst>
          </p:cNvPr>
          <p:cNvGrpSpPr/>
          <p:nvPr/>
        </p:nvGrpSpPr>
        <p:grpSpPr>
          <a:xfrm>
            <a:off x="7015319" y="2512216"/>
            <a:ext cx="1376018" cy="1244394"/>
            <a:chOff x="2839368" y="3319549"/>
            <a:chExt cx="1376018" cy="1244394"/>
          </a:xfrm>
        </p:grpSpPr>
        <p:sp>
          <p:nvSpPr>
            <p:cNvPr id="42" name="Wybuch: 8 punktów 41">
              <a:extLst>
                <a:ext uri="{FF2B5EF4-FFF2-40B4-BE49-F238E27FC236}">
                  <a16:creationId xmlns:a16="http://schemas.microsoft.com/office/drawing/2014/main" id="{8725D3CF-C126-418A-83B8-4703B28CCB37}"/>
                </a:ext>
              </a:extLst>
            </p:cNvPr>
            <p:cNvSpPr/>
            <p:nvPr/>
          </p:nvSpPr>
          <p:spPr>
            <a:xfrm>
              <a:off x="2872032" y="3319549"/>
              <a:ext cx="1310691" cy="1244394"/>
            </a:xfrm>
            <a:prstGeom prst="irregularSeal1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pole tekstowe 42">
              <a:extLst>
                <a:ext uri="{FF2B5EF4-FFF2-40B4-BE49-F238E27FC236}">
                  <a16:creationId xmlns:a16="http://schemas.microsoft.com/office/drawing/2014/main" id="{5F52C949-7CAD-4D37-9F27-EF1FCDAB699C}"/>
                </a:ext>
              </a:extLst>
            </p:cNvPr>
            <p:cNvSpPr txBox="1"/>
            <p:nvPr/>
          </p:nvSpPr>
          <p:spPr>
            <a:xfrm>
              <a:off x="2839368" y="3720844"/>
              <a:ext cx="13760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l-PL" dirty="0"/>
                <a:t>PROCESSING</a:t>
              </a:r>
              <a:endParaRPr lang="en-US" dirty="0"/>
            </a:p>
          </p:txBody>
        </p:sp>
      </p:grpSp>
      <p:pic>
        <p:nvPicPr>
          <p:cNvPr id="44" name="Obraz 43">
            <a:extLst>
              <a:ext uri="{FF2B5EF4-FFF2-40B4-BE49-F238E27FC236}">
                <a16:creationId xmlns:a16="http://schemas.microsoft.com/office/drawing/2014/main" id="{4516CCE5-B297-4053-9717-C85566BB31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5797" y="2813732"/>
            <a:ext cx="667663" cy="667663"/>
          </a:xfrm>
          <a:prstGeom prst="rect">
            <a:avLst/>
          </a:prstGeom>
        </p:spPr>
      </p:pic>
      <p:pic>
        <p:nvPicPr>
          <p:cNvPr id="45" name="Obraz 44">
            <a:extLst>
              <a:ext uri="{FF2B5EF4-FFF2-40B4-BE49-F238E27FC236}">
                <a16:creationId xmlns:a16="http://schemas.microsoft.com/office/drawing/2014/main" id="{FF51C142-8AB2-49A1-8152-5028CDB728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1391" y="1934512"/>
            <a:ext cx="317396" cy="317396"/>
          </a:xfrm>
          <a:prstGeom prst="rect">
            <a:avLst/>
          </a:prstGeom>
        </p:spPr>
      </p:pic>
      <p:pic>
        <p:nvPicPr>
          <p:cNvPr id="46" name="Obraz 45">
            <a:extLst>
              <a:ext uri="{FF2B5EF4-FFF2-40B4-BE49-F238E27FC236}">
                <a16:creationId xmlns:a16="http://schemas.microsoft.com/office/drawing/2014/main" id="{C44EA728-005D-4E30-BA34-DC123426B7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4798" y="1934512"/>
            <a:ext cx="317396" cy="317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84321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63" presetClass="path" presetSubtype="0" accel="50000" decel="1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-1.23457E-6 L 0.25538 -1.23457E-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760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4000" autoRev="1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animScale>
                                      <p:cBhvr>
                                        <p:cTn id="18" dur="300" fill="hold"/>
                                        <p:tgtEl>
                                          <p:spTgt spid="2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4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42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nodeType="withEffect">
                                  <p:stCondLst>
                                    <p:cond delay="3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63" presetClass="path" presetSubtype="0" accel="50000" decel="50000" fill="hold" grpId="6" nodeType="withEffect">
                                  <p:stCondLst>
                                    <p:cond delay="4300"/>
                                  </p:stCondLst>
                                  <p:childTnLst>
                                    <p:animMotion origin="layout" path="M 0.25538 -1.23457E-6 L 0.50781 -1.23457E-6 " pathEditMode="relative" rAng="0" ptsTypes="AA">
                                      <p:cBhvr>
                                        <p:cTn id="29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656" y="0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62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62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6" presetClass="emph" presetSubtype="0" repeatCount="4000" autoRev="1" fill="hold" nodeType="withEffect">
                                  <p:stCondLst>
                                    <p:cond delay="6200"/>
                                  </p:stCondLst>
                                  <p:childTnLst>
                                    <p:animScale>
                                      <p:cBhvr>
                                        <p:cTn id="37" dur="300" fill="hold"/>
                                        <p:tgtEl>
                                          <p:spTgt spid="37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nodeType="withEffect">
                                  <p:stCondLst>
                                    <p:cond delay="8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1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8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nodeType="withEffect">
                                  <p:stCondLst>
                                    <p:cond delay="8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63" presetClass="path" presetSubtype="0" accel="50000" decel="50000" fill="hold" grpId="7" nodeType="withEffect">
                                  <p:stCondLst>
                                    <p:cond delay="8600"/>
                                  </p:stCondLst>
                                  <p:childTnLst>
                                    <p:animMotion origin="layout" path="M 0.50781 -1.23457E-6 L 0.76233 -1.23457E-6 " pathEditMode="relative" rAng="0" ptsTypes="AA">
                                      <p:cBhvr>
                                        <p:cTn id="48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656" y="0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10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10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6" presetClass="emph" presetSubtype="0" repeatCount="4000" autoRev="1" fill="hold" nodeType="withEffect">
                                  <p:stCondLst>
                                    <p:cond delay="10500"/>
                                  </p:stCondLst>
                                  <p:childTnLst>
                                    <p:animScale>
                                      <p:cBhvr>
                                        <p:cTn id="56" dur="300" fill="hold"/>
                                        <p:tgtEl>
                                          <p:spTgt spid="41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nodeType="withEffect">
                                  <p:stCondLst>
                                    <p:cond delay="12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1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128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nodeType="withEffect">
                                  <p:stCondLst>
                                    <p:cond delay="12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63" presetClass="path" presetSubtype="0" accel="50000" decel="50000" fill="hold" grpId="8" nodeType="withEffect">
                                  <p:stCondLst>
                                    <p:cond delay="12900"/>
                                  </p:stCondLst>
                                  <p:childTnLst>
                                    <p:animMotion origin="layout" path="M 0.76233 -1.23457E-6 L 0.85538 -1.23457E-6 " pathEditMode="relative" rAng="0" ptsTypes="AA">
                                      <p:cBhvr>
                                        <p:cTn id="67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83" y="0"/>
                                    </p:animMotion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grpId="5" nodeType="withEffect">
                                  <p:stCondLst>
                                    <p:cond delay="14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animBg="1"/>
      <p:bldP spid="71" grpId="4" animBg="1"/>
      <p:bldP spid="71" grpId="5" animBg="1"/>
      <p:bldP spid="71" grpId="6" animBg="1"/>
      <p:bldP spid="71" grpId="7" animBg="1"/>
      <p:bldP spid="71" grpId="8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87841F65-C39D-4A74-BA67-D80BCA34D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 err="1"/>
              <a:t>Process</a:t>
            </a:r>
            <a:r>
              <a:rPr lang="pl-PL" b="1" dirty="0"/>
              <a:t> Model: </a:t>
            </a:r>
            <a:r>
              <a:rPr lang="pl-PL" b="1" dirty="0" err="1"/>
              <a:t>Multithreading</a:t>
            </a:r>
            <a:endParaRPr lang="en-US" b="1" dirty="0"/>
          </a:p>
        </p:txBody>
      </p:sp>
      <p:sp>
        <p:nvSpPr>
          <p:cNvPr id="36" name="pole tekstowe 35">
            <a:extLst>
              <a:ext uri="{FF2B5EF4-FFF2-40B4-BE49-F238E27FC236}">
                <a16:creationId xmlns:a16="http://schemas.microsoft.com/office/drawing/2014/main" id="{25557B4A-1D1B-4C73-A862-A57CC8465AAD}"/>
              </a:ext>
            </a:extLst>
          </p:cNvPr>
          <p:cNvSpPr txBox="1"/>
          <p:nvPr/>
        </p:nvSpPr>
        <p:spPr>
          <a:xfrm rot="16200000">
            <a:off x="-253886" y="2060502"/>
            <a:ext cx="11215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l-PL" dirty="0"/>
              <a:t>THREAD 1</a:t>
            </a:r>
            <a:endParaRPr lang="en-US" dirty="0"/>
          </a:p>
        </p:txBody>
      </p:sp>
      <p:grpSp>
        <p:nvGrpSpPr>
          <p:cNvPr id="12" name="Grupa 11">
            <a:extLst>
              <a:ext uri="{FF2B5EF4-FFF2-40B4-BE49-F238E27FC236}">
                <a16:creationId xmlns:a16="http://schemas.microsoft.com/office/drawing/2014/main" id="{75BCFBF6-AD5F-4AFC-818C-9A2C45C91A6E}"/>
              </a:ext>
            </a:extLst>
          </p:cNvPr>
          <p:cNvGrpSpPr/>
          <p:nvPr/>
        </p:nvGrpSpPr>
        <p:grpSpPr>
          <a:xfrm>
            <a:off x="207599" y="1496891"/>
            <a:ext cx="8699009" cy="2993107"/>
            <a:chOff x="207599" y="1670539"/>
            <a:chExt cx="8699009" cy="2993107"/>
          </a:xfrm>
        </p:grpSpPr>
        <p:cxnSp>
          <p:nvCxnSpPr>
            <p:cNvPr id="20" name="Łącznik prosty 19">
              <a:extLst>
                <a:ext uri="{FF2B5EF4-FFF2-40B4-BE49-F238E27FC236}">
                  <a16:creationId xmlns:a16="http://schemas.microsoft.com/office/drawing/2014/main" id="{42F4C060-6BA0-4E16-80D9-43D84D6B4100}"/>
                </a:ext>
              </a:extLst>
            </p:cNvPr>
            <p:cNvCxnSpPr>
              <a:cxnSpLocks/>
            </p:cNvCxnSpPr>
            <p:nvPr/>
          </p:nvCxnSpPr>
          <p:spPr>
            <a:xfrm>
              <a:off x="207599" y="1670539"/>
              <a:ext cx="8699009" cy="0"/>
            </a:xfrm>
            <a:prstGeom prst="line">
              <a:avLst/>
            </a:prstGeom>
            <a:ln w="57150" cap="flat" cmpd="sng" algn="ctr">
              <a:solidFill>
                <a:schemeClr val="accent6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7" name="Łącznik prosty 26">
              <a:extLst>
                <a:ext uri="{FF2B5EF4-FFF2-40B4-BE49-F238E27FC236}">
                  <a16:creationId xmlns:a16="http://schemas.microsoft.com/office/drawing/2014/main" id="{AA460AF2-ABF0-428C-915A-1CB9BED1A532}"/>
                </a:ext>
              </a:extLst>
            </p:cNvPr>
            <p:cNvCxnSpPr>
              <a:cxnSpLocks/>
            </p:cNvCxnSpPr>
            <p:nvPr/>
          </p:nvCxnSpPr>
          <p:spPr>
            <a:xfrm>
              <a:off x="207599" y="3167092"/>
              <a:ext cx="8699009" cy="0"/>
            </a:xfrm>
            <a:prstGeom prst="line">
              <a:avLst/>
            </a:prstGeom>
            <a:ln w="57150" cap="flat" cmpd="sng" algn="ctr">
              <a:solidFill>
                <a:schemeClr val="accent6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8" name="Łącznik prosty 27">
              <a:extLst>
                <a:ext uri="{FF2B5EF4-FFF2-40B4-BE49-F238E27FC236}">
                  <a16:creationId xmlns:a16="http://schemas.microsoft.com/office/drawing/2014/main" id="{702AB495-8F72-4CCC-BD0A-FD06617CA4E4}"/>
                </a:ext>
              </a:extLst>
            </p:cNvPr>
            <p:cNvCxnSpPr>
              <a:cxnSpLocks/>
            </p:cNvCxnSpPr>
            <p:nvPr/>
          </p:nvCxnSpPr>
          <p:spPr>
            <a:xfrm>
              <a:off x="207599" y="4663646"/>
              <a:ext cx="8699009" cy="0"/>
            </a:xfrm>
            <a:prstGeom prst="line">
              <a:avLst/>
            </a:prstGeom>
            <a:ln w="57150" cap="flat" cmpd="sng" algn="ctr">
              <a:solidFill>
                <a:schemeClr val="accent6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30" name="pole tekstowe 29">
            <a:extLst>
              <a:ext uri="{FF2B5EF4-FFF2-40B4-BE49-F238E27FC236}">
                <a16:creationId xmlns:a16="http://schemas.microsoft.com/office/drawing/2014/main" id="{46C1F172-3FBE-494A-BC6A-FF7DAE343F0E}"/>
              </a:ext>
            </a:extLst>
          </p:cNvPr>
          <p:cNvSpPr txBox="1"/>
          <p:nvPr/>
        </p:nvSpPr>
        <p:spPr>
          <a:xfrm rot="16200000">
            <a:off x="-253886" y="3557055"/>
            <a:ext cx="11215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l-PL" dirty="0"/>
              <a:t>THREAD 2</a:t>
            </a:r>
            <a:endParaRPr lang="en-US" dirty="0"/>
          </a:p>
        </p:txBody>
      </p:sp>
      <p:grpSp>
        <p:nvGrpSpPr>
          <p:cNvPr id="17" name="Grupa 16">
            <a:extLst>
              <a:ext uri="{FF2B5EF4-FFF2-40B4-BE49-F238E27FC236}">
                <a16:creationId xmlns:a16="http://schemas.microsoft.com/office/drawing/2014/main" id="{296D7F7F-D79C-480D-945C-F3D159177205}"/>
              </a:ext>
            </a:extLst>
          </p:cNvPr>
          <p:cNvGrpSpPr/>
          <p:nvPr/>
        </p:nvGrpSpPr>
        <p:grpSpPr>
          <a:xfrm>
            <a:off x="1393260" y="1672147"/>
            <a:ext cx="5992386" cy="1146042"/>
            <a:chOff x="879382" y="1872172"/>
            <a:chExt cx="5992386" cy="1146042"/>
          </a:xfrm>
        </p:grpSpPr>
        <p:grpSp>
          <p:nvGrpSpPr>
            <p:cNvPr id="15" name="Grupa 14">
              <a:extLst>
                <a:ext uri="{FF2B5EF4-FFF2-40B4-BE49-F238E27FC236}">
                  <a16:creationId xmlns:a16="http://schemas.microsoft.com/office/drawing/2014/main" id="{30EF281C-0F0F-4743-BFD7-D82980CFA4C3}"/>
                </a:ext>
              </a:extLst>
            </p:cNvPr>
            <p:cNvGrpSpPr/>
            <p:nvPr/>
          </p:nvGrpSpPr>
          <p:grpSpPr>
            <a:xfrm>
              <a:off x="879382" y="1872172"/>
              <a:ext cx="1997462" cy="1146042"/>
              <a:chOff x="879382" y="1872172"/>
              <a:chExt cx="1997462" cy="1146042"/>
            </a:xfrm>
          </p:grpSpPr>
          <p:sp>
            <p:nvSpPr>
              <p:cNvPr id="64" name="Prostokąt 63">
                <a:extLst>
                  <a:ext uri="{FF2B5EF4-FFF2-40B4-BE49-F238E27FC236}">
                    <a16:creationId xmlns:a16="http://schemas.microsoft.com/office/drawing/2014/main" id="{7BB8B65A-9E04-468F-BD4E-C2B68D7BAEF5}"/>
                  </a:ext>
                </a:extLst>
              </p:cNvPr>
              <p:cNvSpPr/>
              <p:nvPr/>
            </p:nvSpPr>
            <p:spPr>
              <a:xfrm>
                <a:off x="879382" y="1872172"/>
                <a:ext cx="1997462" cy="1146042"/>
              </a:xfrm>
              <a:prstGeom prst="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pole tekstowe 13">
                <a:extLst>
                  <a:ext uri="{FF2B5EF4-FFF2-40B4-BE49-F238E27FC236}">
                    <a16:creationId xmlns:a16="http://schemas.microsoft.com/office/drawing/2014/main" id="{5CC4C46E-0273-47B5-BDD3-C73EBA6D0290}"/>
                  </a:ext>
                </a:extLst>
              </p:cNvPr>
              <p:cNvSpPr txBox="1"/>
              <p:nvPr/>
            </p:nvSpPr>
            <p:spPr>
              <a:xfrm>
                <a:off x="1390159" y="2620837"/>
                <a:ext cx="97590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pl-PL" dirty="0"/>
                  <a:t>TESTING</a:t>
                </a:r>
                <a:endParaRPr lang="en-US" dirty="0"/>
              </a:p>
            </p:txBody>
          </p:sp>
        </p:grpSp>
        <p:grpSp>
          <p:nvGrpSpPr>
            <p:cNvPr id="38" name="Grupa 37">
              <a:extLst>
                <a:ext uri="{FF2B5EF4-FFF2-40B4-BE49-F238E27FC236}">
                  <a16:creationId xmlns:a16="http://schemas.microsoft.com/office/drawing/2014/main" id="{EB1FC54A-0FCF-497C-A44B-6F76D68A401E}"/>
                </a:ext>
              </a:extLst>
            </p:cNvPr>
            <p:cNvGrpSpPr/>
            <p:nvPr/>
          </p:nvGrpSpPr>
          <p:grpSpPr>
            <a:xfrm>
              <a:off x="2876844" y="1872172"/>
              <a:ext cx="1997462" cy="1146042"/>
              <a:chOff x="879382" y="1872172"/>
              <a:chExt cx="1997462" cy="1146042"/>
            </a:xfrm>
          </p:grpSpPr>
          <p:sp>
            <p:nvSpPr>
              <p:cNvPr id="39" name="Prostokąt 38">
                <a:extLst>
                  <a:ext uri="{FF2B5EF4-FFF2-40B4-BE49-F238E27FC236}">
                    <a16:creationId xmlns:a16="http://schemas.microsoft.com/office/drawing/2014/main" id="{4D2442B5-FA36-4760-8BBD-3DB9F99DAAF6}"/>
                  </a:ext>
                </a:extLst>
              </p:cNvPr>
              <p:cNvSpPr/>
              <p:nvPr/>
            </p:nvSpPr>
            <p:spPr>
              <a:xfrm>
                <a:off x="879382" y="1872172"/>
                <a:ext cx="1997462" cy="1146042"/>
              </a:xfrm>
              <a:prstGeom prst="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pole tekstowe 39">
                <a:extLst>
                  <a:ext uri="{FF2B5EF4-FFF2-40B4-BE49-F238E27FC236}">
                    <a16:creationId xmlns:a16="http://schemas.microsoft.com/office/drawing/2014/main" id="{EF62FB8A-93CC-448D-B809-D7B4AB9BBAF2}"/>
                  </a:ext>
                </a:extLst>
              </p:cNvPr>
              <p:cNvSpPr txBox="1"/>
              <p:nvPr/>
            </p:nvSpPr>
            <p:spPr>
              <a:xfrm>
                <a:off x="1390159" y="2620837"/>
                <a:ext cx="97590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pl-PL" dirty="0"/>
                  <a:t>TESTING</a:t>
                </a:r>
                <a:endParaRPr lang="en-US" dirty="0"/>
              </a:p>
            </p:txBody>
          </p:sp>
        </p:grpSp>
        <p:grpSp>
          <p:nvGrpSpPr>
            <p:cNvPr id="41" name="Grupa 40">
              <a:extLst>
                <a:ext uri="{FF2B5EF4-FFF2-40B4-BE49-F238E27FC236}">
                  <a16:creationId xmlns:a16="http://schemas.microsoft.com/office/drawing/2014/main" id="{25A10A1A-CDBA-4412-8E48-38EEF0EA3B32}"/>
                </a:ext>
              </a:extLst>
            </p:cNvPr>
            <p:cNvGrpSpPr/>
            <p:nvPr/>
          </p:nvGrpSpPr>
          <p:grpSpPr>
            <a:xfrm>
              <a:off x="4874306" y="1872172"/>
              <a:ext cx="1997462" cy="1146042"/>
              <a:chOff x="879382" y="1872172"/>
              <a:chExt cx="1997462" cy="1146042"/>
            </a:xfrm>
          </p:grpSpPr>
          <p:sp>
            <p:nvSpPr>
              <p:cNvPr id="42" name="Prostokąt 41">
                <a:extLst>
                  <a:ext uri="{FF2B5EF4-FFF2-40B4-BE49-F238E27FC236}">
                    <a16:creationId xmlns:a16="http://schemas.microsoft.com/office/drawing/2014/main" id="{C5E9D985-FDA8-40D9-BE06-F664D68445C4}"/>
                  </a:ext>
                </a:extLst>
              </p:cNvPr>
              <p:cNvSpPr/>
              <p:nvPr/>
            </p:nvSpPr>
            <p:spPr>
              <a:xfrm>
                <a:off x="879382" y="1872172"/>
                <a:ext cx="1997462" cy="1146042"/>
              </a:xfrm>
              <a:prstGeom prst="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pole tekstowe 42">
                <a:extLst>
                  <a:ext uri="{FF2B5EF4-FFF2-40B4-BE49-F238E27FC236}">
                    <a16:creationId xmlns:a16="http://schemas.microsoft.com/office/drawing/2014/main" id="{DD463E5E-C851-419D-BF8F-ED9535183395}"/>
                  </a:ext>
                </a:extLst>
              </p:cNvPr>
              <p:cNvSpPr txBox="1"/>
              <p:nvPr/>
            </p:nvSpPr>
            <p:spPr>
              <a:xfrm>
                <a:off x="1390159" y="2620837"/>
                <a:ext cx="97590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pl-PL" dirty="0"/>
                  <a:t>TESTING</a:t>
                </a:r>
                <a:endParaRPr lang="en-US" dirty="0"/>
              </a:p>
            </p:txBody>
          </p:sp>
        </p:grpSp>
      </p:grpSp>
      <p:sp>
        <p:nvSpPr>
          <p:cNvPr id="34" name="pole tekstowe 33">
            <a:extLst>
              <a:ext uri="{FF2B5EF4-FFF2-40B4-BE49-F238E27FC236}">
                <a16:creationId xmlns:a16="http://schemas.microsoft.com/office/drawing/2014/main" id="{1CBB78CB-5688-45E2-BD87-619BCC87B7AB}"/>
              </a:ext>
            </a:extLst>
          </p:cNvPr>
          <p:cNvSpPr txBox="1"/>
          <p:nvPr/>
        </p:nvSpPr>
        <p:spPr>
          <a:xfrm rot="4205728">
            <a:off x="2735692" y="2841101"/>
            <a:ext cx="18590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00110101101011</a:t>
            </a:r>
            <a:endParaRPr lang="en-US" dirty="0"/>
          </a:p>
        </p:txBody>
      </p:sp>
      <p:grpSp>
        <p:nvGrpSpPr>
          <p:cNvPr id="2" name="Grupa 1">
            <a:extLst>
              <a:ext uri="{FF2B5EF4-FFF2-40B4-BE49-F238E27FC236}">
                <a16:creationId xmlns:a16="http://schemas.microsoft.com/office/drawing/2014/main" id="{F9589082-6031-4E29-B79A-8472B714A9FF}"/>
              </a:ext>
            </a:extLst>
          </p:cNvPr>
          <p:cNvGrpSpPr/>
          <p:nvPr/>
        </p:nvGrpSpPr>
        <p:grpSpPr>
          <a:xfrm>
            <a:off x="3353246" y="3119524"/>
            <a:ext cx="1376018" cy="1244394"/>
            <a:chOff x="2839368" y="3319549"/>
            <a:chExt cx="1376018" cy="1244394"/>
          </a:xfrm>
        </p:grpSpPr>
        <p:sp>
          <p:nvSpPr>
            <p:cNvPr id="35" name="Wybuch: 8 punktów 34">
              <a:extLst>
                <a:ext uri="{FF2B5EF4-FFF2-40B4-BE49-F238E27FC236}">
                  <a16:creationId xmlns:a16="http://schemas.microsoft.com/office/drawing/2014/main" id="{CAC0F8BE-D6A4-4588-AEA2-97D7B7A87BDB}"/>
                </a:ext>
              </a:extLst>
            </p:cNvPr>
            <p:cNvSpPr/>
            <p:nvPr/>
          </p:nvSpPr>
          <p:spPr>
            <a:xfrm>
              <a:off x="2872032" y="3319549"/>
              <a:ext cx="1310691" cy="1244394"/>
            </a:xfrm>
            <a:prstGeom prst="irregularSeal1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pole tekstowe 50">
              <a:extLst>
                <a:ext uri="{FF2B5EF4-FFF2-40B4-BE49-F238E27FC236}">
                  <a16:creationId xmlns:a16="http://schemas.microsoft.com/office/drawing/2014/main" id="{4117BAC7-32A8-46F9-BD8F-933899F31C91}"/>
                </a:ext>
              </a:extLst>
            </p:cNvPr>
            <p:cNvSpPr txBox="1"/>
            <p:nvPr/>
          </p:nvSpPr>
          <p:spPr>
            <a:xfrm>
              <a:off x="2839368" y="3720844"/>
              <a:ext cx="13760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l-PL" dirty="0"/>
                <a:t>PROCESSING</a:t>
              </a:r>
              <a:endParaRPr lang="en-US" dirty="0"/>
            </a:p>
          </p:txBody>
        </p:sp>
      </p:grpSp>
      <p:pic>
        <p:nvPicPr>
          <p:cNvPr id="16" name="Obraz 15">
            <a:extLst>
              <a:ext uri="{FF2B5EF4-FFF2-40B4-BE49-F238E27FC236}">
                <a16:creationId xmlns:a16="http://schemas.microsoft.com/office/drawing/2014/main" id="{D5079D7E-B3D3-4CAD-8AFB-D471246CF2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7424" y="3421040"/>
            <a:ext cx="667663" cy="667663"/>
          </a:xfrm>
          <a:prstGeom prst="rect">
            <a:avLst/>
          </a:prstGeom>
        </p:spPr>
      </p:pic>
      <p:sp>
        <p:nvSpPr>
          <p:cNvPr id="52" name="pole tekstowe 51">
            <a:extLst>
              <a:ext uri="{FF2B5EF4-FFF2-40B4-BE49-F238E27FC236}">
                <a16:creationId xmlns:a16="http://schemas.microsoft.com/office/drawing/2014/main" id="{758AE40D-F927-4D95-84CA-333031CA5BD4}"/>
              </a:ext>
            </a:extLst>
          </p:cNvPr>
          <p:cNvSpPr txBox="1"/>
          <p:nvPr/>
        </p:nvSpPr>
        <p:spPr>
          <a:xfrm rot="4205728">
            <a:off x="4733155" y="2841100"/>
            <a:ext cx="18590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00110101101011</a:t>
            </a:r>
            <a:endParaRPr lang="en-US" dirty="0"/>
          </a:p>
        </p:txBody>
      </p:sp>
      <p:grpSp>
        <p:nvGrpSpPr>
          <p:cNvPr id="53" name="Grupa 52">
            <a:extLst>
              <a:ext uri="{FF2B5EF4-FFF2-40B4-BE49-F238E27FC236}">
                <a16:creationId xmlns:a16="http://schemas.microsoft.com/office/drawing/2014/main" id="{CE657254-24E5-4715-9F12-5FDBB5548FE3}"/>
              </a:ext>
            </a:extLst>
          </p:cNvPr>
          <p:cNvGrpSpPr/>
          <p:nvPr/>
        </p:nvGrpSpPr>
        <p:grpSpPr>
          <a:xfrm>
            <a:off x="5350709" y="3119523"/>
            <a:ext cx="1376018" cy="1244394"/>
            <a:chOff x="2839368" y="3319549"/>
            <a:chExt cx="1376018" cy="1244394"/>
          </a:xfrm>
        </p:grpSpPr>
        <p:sp>
          <p:nvSpPr>
            <p:cNvPr id="54" name="Wybuch: 8 punktów 53">
              <a:extLst>
                <a:ext uri="{FF2B5EF4-FFF2-40B4-BE49-F238E27FC236}">
                  <a16:creationId xmlns:a16="http://schemas.microsoft.com/office/drawing/2014/main" id="{ADFEA04A-5854-4A98-B73A-5A6E2A63C770}"/>
                </a:ext>
              </a:extLst>
            </p:cNvPr>
            <p:cNvSpPr/>
            <p:nvPr/>
          </p:nvSpPr>
          <p:spPr>
            <a:xfrm>
              <a:off x="2872032" y="3319549"/>
              <a:ext cx="1310691" cy="1244394"/>
            </a:xfrm>
            <a:prstGeom prst="irregularSeal1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pole tekstowe 54">
              <a:extLst>
                <a:ext uri="{FF2B5EF4-FFF2-40B4-BE49-F238E27FC236}">
                  <a16:creationId xmlns:a16="http://schemas.microsoft.com/office/drawing/2014/main" id="{6D253E07-DD21-450D-A9FF-507946DCAC80}"/>
                </a:ext>
              </a:extLst>
            </p:cNvPr>
            <p:cNvSpPr txBox="1"/>
            <p:nvPr/>
          </p:nvSpPr>
          <p:spPr>
            <a:xfrm>
              <a:off x="2839368" y="3720844"/>
              <a:ext cx="13760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l-PL" dirty="0"/>
                <a:t>PROCESSING</a:t>
              </a:r>
              <a:endParaRPr lang="en-US" dirty="0"/>
            </a:p>
          </p:txBody>
        </p:sp>
      </p:grpSp>
      <p:pic>
        <p:nvPicPr>
          <p:cNvPr id="56" name="Obraz 55">
            <a:extLst>
              <a:ext uri="{FF2B5EF4-FFF2-40B4-BE49-F238E27FC236}">
                <a16:creationId xmlns:a16="http://schemas.microsoft.com/office/drawing/2014/main" id="{B1B85ECE-02A3-4669-863C-D32FDF557A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4887" y="3421039"/>
            <a:ext cx="667663" cy="667663"/>
          </a:xfrm>
          <a:prstGeom prst="rect">
            <a:avLst/>
          </a:prstGeom>
        </p:spPr>
      </p:pic>
      <p:sp>
        <p:nvSpPr>
          <p:cNvPr id="57" name="pole tekstowe 56">
            <a:extLst>
              <a:ext uri="{FF2B5EF4-FFF2-40B4-BE49-F238E27FC236}">
                <a16:creationId xmlns:a16="http://schemas.microsoft.com/office/drawing/2014/main" id="{591D3691-9ABA-499D-B0E4-0CE4CFBE27DE}"/>
              </a:ext>
            </a:extLst>
          </p:cNvPr>
          <p:cNvSpPr txBox="1"/>
          <p:nvPr/>
        </p:nvSpPr>
        <p:spPr>
          <a:xfrm rot="4205728">
            <a:off x="6741368" y="2841100"/>
            <a:ext cx="18590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00110101101011</a:t>
            </a:r>
            <a:endParaRPr lang="en-US" dirty="0"/>
          </a:p>
        </p:txBody>
      </p:sp>
      <p:grpSp>
        <p:nvGrpSpPr>
          <p:cNvPr id="58" name="Grupa 57">
            <a:extLst>
              <a:ext uri="{FF2B5EF4-FFF2-40B4-BE49-F238E27FC236}">
                <a16:creationId xmlns:a16="http://schemas.microsoft.com/office/drawing/2014/main" id="{308C8253-FCCC-479B-8670-F9E66601476E}"/>
              </a:ext>
            </a:extLst>
          </p:cNvPr>
          <p:cNvGrpSpPr/>
          <p:nvPr/>
        </p:nvGrpSpPr>
        <p:grpSpPr>
          <a:xfrm>
            <a:off x="7358922" y="3119523"/>
            <a:ext cx="1376018" cy="1244394"/>
            <a:chOff x="2839368" y="3319549"/>
            <a:chExt cx="1376018" cy="1244394"/>
          </a:xfrm>
        </p:grpSpPr>
        <p:sp>
          <p:nvSpPr>
            <p:cNvPr id="59" name="Wybuch: 8 punktów 58">
              <a:extLst>
                <a:ext uri="{FF2B5EF4-FFF2-40B4-BE49-F238E27FC236}">
                  <a16:creationId xmlns:a16="http://schemas.microsoft.com/office/drawing/2014/main" id="{2F0F0BFD-A637-45E6-8B5C-40C45CB1247A}"/>
                </a:ext>
              </a:extLst>
            </p:cNvPr>
            <p:cNvSpPr/>
            <p:nvPr/>
          </p:nvSpPr>
          <p:spPr>
            <a:xfrm>
              <a:off x="2872032" y="3319549"/>
              <a:ext cx="1310691" cy="1244394"/>
            </a:xfrm>
            <a:prstGeom prst="irregularSeal1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pole tekstowe 59">
              <a:extLst>
                <a:ext uri="{FF2B5EF4-FFF2-40B4-BE49-F238E27FC236}">
                  <a16:creationId xmlns:a16="http://schemas.microsoft.com/office/drawing/2014/main" id="{0F3149F5-7EDC-47AE-A99E-B695A5CF9E1D}"/>
                </a:ext>
              </a:extLst>
            </p:cNvPr>
            <p:cNvSpPr txBox="1"/>
            <p:nvPr/>
          </p:nvSpPr>
          <p:spPr>
            <a:xfrm>
              <a:off x="2839368" y="3720844"/>
              <a:ext cx="13760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l-PL" dirty="0"/>
                <a:t>PROCESSING</a:t>
              </a:r>
              <a:endParaRPr lang="en-US" dirty="0"/>
            </a:p>
          </p:txBody>
        </p:sp>
      </p:grpSp>
      <p:pic>
        <p:nvPicPr>
          <p:cNvPr id="61" name="Obraz 60">
            <a:extLst>
              <a:ext uri="{FF2B5EF4-FFF2-40B4-BE49-F238E27FC236}">
                <a16:creationId xmlns:a16="http://schemas.microsoft.com/office/drawing/2014/main" id="{CB867D27-3A6A-4AE5-AF5D-4D80C74118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3100" y="3421039"/>
            <a:ext cx="667663" cy="667663"/>
          </a:xfrm>
          <a:prstGeom prst="rect">
            <a:avLst/>
          </a:prstGeom>
        </p:spPr>
      </p:pic>
      <p:sp>
        <p:nvSpPr>
          <p:cNvPr id="71" name="Prostokąt 70">
            <a:extLst>
              <a:ext uri="{FF2B5EF4-FFF2-40B4-BE49-F238E27FC236}">
                <a16:creationId xmlns:a16="http://schemas.microsoft.com/office/drawing/2014/main" id="{8A9CAC1F-C452-440A-AB6E-4806B7181233}"/>
              </a:ext>
            </a:extLst>
          </p:cNvPr>
          <p:cNvSpPr/>
          <p:nvPr/>
        </p:nvSpPr>
        <p:spPr>
          <a:xfrm>
            <a:off x="680741" y="1848271"/>
            <a:ext cx="540000" cy="46819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400" dirty="0"/>
              <a:t>UUT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83020538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63" presetClass="path" presetSubtype="0" accel="50000" decel="1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3.7037E-7 L 0.26875 -0.00031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438" y="-31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1" nodeType="withEffect">
                                  <p:stCondLst>
                                    <p:cond delay="18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4" presetClass="emph" presetSubtype="0" fill="hold" grpId="0" nodeType="withEffect">
                                  <p:stCondLst>
                                    <p:cond delay="18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-4.44444E-6 -1.60494E-6 L 0.01042 -0.04043 " pathEditMode="relative" rAng="0" ptsTypes="AA">
                                      <p:cBhvr>
                                        <p:cTn id="18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1" y="-2037"/>
                                    </p:animMotion>
                                    <p:animRot by="1500000">
                                      <p:cBhvr>
                                        <p:cTn id="19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20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21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22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" presetID="6" presetClass="emph" presetSubtype="0" repeatCount="4000" autoRev="1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animScale>
                                      <p:cBhvr>
                                        <p:cTn id="24" dur="300" fill="hold"/>
                                        <p:tgtEl>
                                          <p:spTgt spid="2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2" nodeType="withEffect">
                                  <p:stCondLst>
                                    <p:cond delay="23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26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nodeType="withEffect">
                                  <p:stCondLst>
                                    <p:cond delay="4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1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44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63" presetClass="path" presetSubtype="0" accel="12500" decel="1250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0.26875 -0.00031 L 0.48716 0.00154 " pathEditMode="relative" rAng="0" ptsTypes="AA">
                                      <p:cBhvr>
                                        <p:cTn id="35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920" y="93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1" nodeType="withEffect">
                                  <p:stCondLst>
                                    <p:cond delay="38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38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4" presetClass="emph" presetSubtype="0" fill="hold" grpId="0" nodeType="withEffect">
                                  <p:stCondLst>
                                    <p:cond delay="38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-8.33333E-7 -1.60494E-6 L 0.01042 -0.04043 " pathEditMode="relative" rAng="0" ptsTypes="AA">
                                      <p:cBhvr>
                                        <p:cTn id="43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1" y="-2037"/>
                                    </p:animMotion>
                                    <p:animRot by="1500000">
                                      <p:cBhvr>
                                        <p:cTn id="44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45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46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47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8" presetID="6" presetClass="emph" presetSubtype="0" repeatCount="4000" autoRev="1" fill="hold" nodeType="withEffect">
                                  <p:stCondLst>
                                    <p:cond delay="4100"/>
                                  </p:stCondLst>
                                  <p:childTnLst>
                                    <p:animScale>
                                      <p:cBhvr>
                                        <p:cTn id="49" dur="300" fill="hold"/>
                                        <p:tgtEl>
                                          <p:spTgt spid="53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2" nodeType="withEffect">
                                  <p:stCondLst>
                                    <p:cond delay="43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51" dur="2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nodeType="withEffect">
                                  <p:stCondLst>
                                    <p:cond delay="6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1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64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63" presetClass="path" presetSubtype="0" accel="12500" decel="12500" fill="hold" grpId="2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0.48716 0.00154 L 0.70573 0.00154 " pathEditMode="relative" rAng="0" ptsTypes="AA">
                                      <p:cBhvr>
                                        <p:cTn id="60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920" y="0"/>
                                    </p:animMotion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1" nodeType="withEffect">
                                  <p:stCondLst>
                                    <p:cond delay="58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58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34" presetClass="emph" presetSubtype="0" fill="hold" grpId="0" nodeType="withEffect">
                                  <p:stCondLst>
                                    <p:cond delay="58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1.11111E-6 -1.60494E-6 L 0.01042 -0.04043 " pathEditMode="relative" rAng="0" ptsTypes="AA">
                                      <p:cBhvr>
                                        <p:cTn id="68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1" y="-2037"/>
                                    </p:animMotion>
                                    <p:animRot by="1500000">
                                      <p:cBhvr>
                                        <p:cTn id="69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70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71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72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3" presetID="6" presetClass="emph" presetSubtype="0" repeatCount="4000" autoRev="1" fill="hold" nodeType="withEffect">
                                  <p:stCondLst>
                                    <p:cond delay="6100"/>
                                  </p:stCondLst>
                                  <p:childTnLst>
                                    <p:animScale>
                                      <p:cBhvr>
                                        <p:cTn id="74" dur="300" fill="hold"/>
                                        <p:tgtEl>
                                          <p:spTgt spid="58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grpId="2" nodeType="withEffect">
                                  <p:stCondLst>
                                    <p:cond delay="63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76" dur="2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xit" presetSubtype="0" fill="hold" nodeType="withEffect">
                                  <p:stCondLst>
                                    <p:cond delay="8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1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84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63" presetClass="path" presetSubtype="0" accel="12500" decel="50000" fill="hold" grpId="3" nodeType="withEffect">
                                  <p:stCondLst>
                                    <p:cond delay="6000"/>
                                  </p:stCondLst>
                                  <p:childTnLst>
                                    <p:animMotion origin="layout" path="M 0.70573 0.00154 L 0.77917 0.00154 " pathEditMode="relative" rAng="0" ptsTypes="AA">
                                      <p:cBhvr>
                                        <p:cTn id="85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63" y="0"/>
                                    </p:animMotion>
                                  </p:childTnLst>
                                </p:cTn>
                              </p:par>
                              <p:par>
                                <p:cTn id="86" presetID="10" presetClass="exit" presetSubtype="0" fill="hold" grpId="5" nodeType="withEffect">
                                  <p:stCondLst>
                                    <p:cond delay="8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4" grpId="1"/>
      <p:bldP spid="34" grpId="2"/>
      <p:bldP spid="52" grpId="0"/>
      <p:bldP spid="52" grpId="1"/>
      <p:bldP spid="52" grpId="2"/>
      <p:bldP spid="57" grpId="0"/>
      <p:bldP spid="57" grpId="1"/>
      <p:bldP spid="57" grpId="2"/>
      <p:bldP spid="71" grpId="0" animBg="1"/>
      <p:bldP spid="71" grpId="1" animBg="1"/>
      <p:bldP spid="71" grpId="2" animBg="1"/>
      <p:bldP spid="71" grpId="3" animBg="1"/>
      <p:bldP spid="71" grpId="4" animBg="1"/>
      <p:bldP spid="71" grpId="5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87841F65-C39D-4A74-BA67-D80BCA34D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 err="1"/>
              <a:t>Process</a:t>
            </a:r>
            <a:r>
              <a:rPr lang="pl-PL" b="1" dirty="0"/>
              <a:t> Model: </a:t>
            </a:r>
            <a:r>
              <a:rPr lang="pl-PL" b="1" dirty="0" err="1"/>
              <a:t>Callbacks</a:t>
            </a:r>
            <a:endParaRPr lang="en-US" b="1" dirty="0"/>
          </a:p>
        </p:txBody>
      </p:sp>
      <p:grpSp>
        <p:nvGrpSpPr>
          <p:cNvPr id="174" name="Grupa 173">
            <a:extLst>
              <a:ext uri="{FF2B5EF4-FFF2-40B4-BE49-F238E27FC236}">
                <a16:creationId xmlns:a16="http://schemas.microsoft.com/office/drawing/2014/main" id="{51E7D4E7-CDF1-4AF3-8892-9FF50CC46B44}"/>
              </a:ext>
            </a:extLst>
          </p:cNvPr>
          <p:cNvGrpSpPr/>
          <p:nvPr/>
        </p:nvGrpSpPr>
        <p:grpSpPr>
          <a:xfrm>
            <a:off x="405362" y="3960350"/>
            <a:ext cx="1368918" cy="403028"/>
            <a:chOff x="100843" y="1548431"/>
            <a:chExt cx="1368918" cy="403028"/>
          </a:xfrm>
          <a:solidFill>
            <a:schemeClr val="accent1"/>
          </a:solidFill>
        </p:grpSpPr>
        <p:sp>
          <p:nvSpPr>
            <p:cNvPr id="25" name="Prostokąt 24">
              <a:extLst>
                <a:ext uri="{FF2B5EF4-FFF2-40B4-BE49-F238E27FC236}">
                  <a16:creationId xmlns:a16="http://schemas.microsoft.com/office/drawing/2014/main" id="{BE09E53B-C733-437C-BCA1-51629DEF56EA}"/>
                </a:ext>
              </a:extLst>
            </p:cNvPr>
            <p:cNvSpPr/>
            <p:nvPr/>
          </p:nvSpPr>
          <p:spPr>
            <a:xfrm>
              <a:off x="405643" y="1548432"/>
              <a:ext cx="1064118" cy="403027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l-PL" sz="1400" dirty="0"/>
                <a:t>Test </a:t>
              </a:r>
              <a:r>
                <a:rPr lang="pl-PL" sz="1400" dirty="0" err="1"/>
                <a:t>UUTs</a:t>
              </a:r>
              <a:endParaRPr lang="en-US" sz="1600" dirty="0"/>
            </a:p>
          </p:txBody>
        </p:sp>
        <p:grpSp>
          <p:nvGrpSpPr>
            <p:cNvPr id="27" name="Grupa 26">
              <a:extLst>
                <a:ext uri="{FF2B5EF4-FFF2-40B4-BE49-F238E27FC236}">
                  <a16:creationId xmlns:a16="http://schemas.microsoft.com/office/drawing/2014/main" id="{EB74CF26-B1DB-42FF-AC84-E77628E4C21F}"/>
                </a:ext>
              </a:extLst>
            </p:cNvPr>
            <p:cNvGrpSpPr/>
            <p:nvPr/>
          </p:nvGrpSpPr>
          <p:grpSpPr>
            <a:xfrm>
              <a:off x="100843" y="1548431"/>
              <a:ext cx="304800" cy="403027"/>
              <a:chOff x="2377971" y="3576068"/>
              <a:chExt cx="304800" cy="403027"/>
            </a:xfrm>
            <a:grpFill/>
          </p:grpSpPr>
          <p:sp>
            <p:nvSpPr>
              <p:cNvPr id="26" name="Prostokąt 25">
                <a:extLst>
                  <a:ext uri="{FF2B5EF4-FFF2-40B4-BE49-F238E27FC236}">
                    <a16:creationId xmlns:a16="http://schemas.microsoft.com/office/drawing/2014/main" id="{E0A63EA0-55F4-4BA7-A0B0-5216E40ABE12}"/>
                  </a:ext>
                </a:extLst>
              </p:cNvPr>
              <p:cNvSpPr/>
              <p:nvPr/>
            </p:nvSpPr>
            <p:spPr>
              <a:xfrm>
                <a:off x="2377971" y="3576068"/>
                <a:ext cx="304800" cy="403027"/>
              </a:xfrm>
              <a:prstGeom prst="rect">
                <a:avLst/>
              </a:prstGeom>
              <a:grpFill/>
              <a:ln>
                <a:solidFill>
                  <a:schemeClr val="accent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 dirty="0"/>
              </a:p>
            </p:txBody>
          </p:sp>
          <p:pic>
            <p:nvPicPr>
              <p:cNvPr id="5" name="Obraz 4">
                <a:extLst>
                  <a:ext uri="{FF2B5EF4-FFF2-40B4-BE49-F238E27FC236}">
                    <a16:creationId xmlns:a16="http://schemas.microsoft.com/office/drawing/2014/main" id="{9C43066B-8D26-43FD-BDA8-711DADECF0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77971" y="3625181"/>
                <a:ext cx="304800" cy="304800"/>
              </a:xfrm>
              <a:prstGeom prst="rect">
                <a:avLst/>
              </a:prstGeom>
              <a:grpFill/>
              <a:ln>
                <a:solidFill>
                  <a:schemeClr val="accent1"/>
                </a:solidFill>
              </a:ln>
            </p:spPr>
          </p:pic>
        </p:grpSp>
      </p:grpSp>
      <p:grpSp>
        <p:nvGrpSpPr>
          <p:cNvPr id="175" name="Grupa 174">
            <a:extLst>
              <a:ext uri="{FF2B5EF4-FFF2-40B4-BE49-F238E27FC236}">
                <a16:creationId xmlns:a16="http://schemas.microsoft.com/office/drawing/2014/main" id="{CEE7CAC6-2984-4BE5-85D1-94E0C084AC5B}"/>
              </a:ext>
            </a:extLst>
          </p:cNvPr>
          <p:cNvGrpSpPr/>
          <p:nvPr/>
        </p:nvGrpSpPr>
        <p:grpSpPr>
          <a:xfrm>
            <a:off x="1853623" y="3958990"/>
            <a:ext cx="1368918" cy="403028"/>
            <a:chOff x="100843" y="1997246"/>
            <a:chExt cx="1368918" cy="403028"/>
          </a:xfrm>
          <a:solidFill>
            <a:schemeClr val="accent1"/>
          </a:solidFill>
        </p:grpSpPr>
        <p:sp>
          <p:nvSpPr>
            <p:cNvPr id="30" name="Prostokąt 29">
              <a:extLst>
                <a:ext uri="{FF2B5EF4-FFF2-40B4-BE49-F238E27FC236}">
                  <a16:creationId xmlns:a16="http://schemas.microsoft.com/office/drawing/2014/main" id="{5327BEDE-E29F-4C90-83A8-C225EEB77BE0}"/>
                </a:ext>
              </a:extLst>
            </p:cNvPr>
            <p:cNvSpPr/>
            <p:nvPr/>
          </p:nvSpPr>
          <p:spPr>
            <a:xfrm>
              <a:off x="405642" y="1997247"/>
              <a:ext cx="1064119" cy="403027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l-PL" sz="1400" dirty="0"/>
                <a:t>Single Pass</a:t>
              </a:r>
              <a:endParaRPr lang="en-US" sz="1600" dirty="0"/>
            </a:p>
          </p:txBody>
        </p:sp>
        <p:grpSp>
          <p:nvGrpSpPr>
            <p:cNvPr id="31" name="Grupa 30">
              <a:extLst>
                <a:ext uri="{FF2B5EF4-FFF2-40B4-BE49-F238E27FC236}">
                  <a16:creationId xmlns:a16="http://schemas.microsoft.com/office/drawing/2014/main" id="{A1E1B04D-A795-4551-87BF-AA1D08BA4872}"/>
                </a:ext>
              </a:extLst>
            </p:cNvPr>
            <p:cNvGrpSpPr/>
            <p:nvPr/>
          </p:nvGrpSpPr>
          <p:grpSpPr>
            <a:xfrm>
              <a:off x="100843" y="1997246"/>
              <a:ext cx="304800" cy="403027"/>
              <a:chOff x="2377971" y="3576068"/>
              <a:chExt cx="304800" cy="403027"/>
            </a:xfrm>
            <a:grpFill/>
          </p:grpSpPr>
          <p:sp>
            <p:nvSpPr>
              <p:cNvPr id="32" name="Prostokąt 31">
                <a:extLst>
                  <a:ext uri="{FF2B5EF4-FFF2-40B4-BE49-F238E27FC236}">
                    <a16:creationId xmlns:a16="http://schemas.microsoft.com/office/drawing/2014/main" id="{6810AA12-64D5-4CB0-B9CB-EA6097D6CB9D}"/>
                  </a:ext>
                </a:extLst>
              </p:cNvPr>
              <p:cNvSpPr/>
              <p:nvPr/>
            </p:nvSpPr>
            <p:spPr>
              <a:xfrm>
                <a:off x="2377971" y="3576068"/>
                <a:ext cx="304800" cy="403027"/>
              </a:xfrm>
              <a:prstGeom prst="rect">
                <a:avLst/>
              </a:prstGeom>
              <a:grpFill/>
              <a:ln>
                <a:solidFill>
                  <a:schemeClr val="accent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 dirty="0"/>
              </a:p>
            </p:txBody>
          </p:sp>
          <p:pic>
            <p:nvPicPr>
              <p:cNvPr id="33" name="Obraz 32">
                <a:extLst>
                  <a:ext uri="{FF2B5EF4-FFF2-40B4-BE49-F238E27FC236}">
                    <a16:creationId xmlns:a16="http://schemas.microsoft.com/office/drawing/2014/main" id="{7B1A1DEC-EC33-4560-A79D-0021FE33C9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77971" y="3625181"/>
                <a:ext cx="304800" cy="304800"/>
              </a:xfrm>
              <a:prstGeom prst="rect">
                <a:avLst/>
              </a:prstGeom>
              <a:grpFill/>
              <a:ln>
                <a:solidFill>
                  <a:schemeClr val="accent1"/>
                </a:solidFill>
              </a:ln>
            </p:spPr>
          </p:pic>
        </p:grpSp>
      </p:grpSp>
      <p:grpSp>
        <p:nvGrpSpPr>
          <p:cNvPr id="56" name="Grupa 55">
            <a:extLst>
              <a:ext uri="{FF2B5EF4-FFF2-40B4-BE49-F238E27FC236}">
                <a16:creationId xmlns:a16="http://schemas.microsoft.com/office/drawing/2014/main" id="{FB6A9001-AFB9-4BFE-9003-F3A7C1E52135}"/>
              </a:ext>
            </a:extLst>
          </p:cNvPr>
          <p:cNvGrpSpPr/>
          <p:nvPr/>
        </p:nvGrpSpPr>
        <p:grpSpPr>
          <a:xfrm>
            <a:off x="3660561" y="4424103"/>
            <a:ext cx="2489959" cy="403028"/>
            <a:chOff x="4466683" y="4167610"/>
            <a:chExt cx="2489959" cy="403028"/>
          </a:xfrm>
          <a:solidFill>
            <a:schemeClr val="accent1"/>
          </a:solidFill>
        </p:grpSpPr>
        <p:sp>
          <p:nvSpPr>
            <p:cNvPr id="51" name="Prostokąt 50">
              <a:extLst>
                <a:ext uri="{FF2B5EF4-FFF2-40B4-BE49-F238E27FC236}">
                  <a16:creationId xmlns:a16="http://schemas.microsoft.com/office/drawing/2014/main" id="{EE5E5E0F-0911-457B-A9C8-7C57F946FD22}"/>
                </a:ext>
              </a:extLst>
            </p:cNvPr>
            <p:cNvSpPr/>
            <p:nvPr/>
          </p:nvSpPr>
          <p:spPr>
            <a:xfrm>
              <a:off x="4770276" y="4167611"/>
              <a:ext cx="2186366" cy="403027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l-PL" sz="1400" dirty="0" err="1"/>
                <a:t>ProcessModelPostResults</a:t>
              </a:r>
              <a:endParaRPr lang="en-US" sz="1600" dirty="0"/>
            </a:p>
          </p:txBody>
        </p:sp>
        <p:grpSp>
          <p:nvGrpSpPr>
            <p:cNvPr id="55" name="Grupa 54">
              <a:extLst>
                <a:ext uri="{FF2B5EF4-FFF2-40B4-BE49-F238E27FC236}">
                  <a16:creationId xmlns:a16="http://schemas.microsoft.com/office/drawing/2014/main" id="{D6017C1B-3FEC-4306-BF10-070849EEEA9C}"/>
                </a:ext>
              </a:extLst>
            </p:cNvPr>
            <p:cNvGrpSpPr/>
            <p:nvPr/>
          </p:nvGrpSpPr>
          <p:grpSpPr>
            <a:xfrm>
              <a:off x="4466683" y="4167610"/>
              <a:ext cx="306000" cy="403027"/>
              <a:chOff x="4466683" y="4167610"/>
              <a:chExt cx="306000" cy="403027"/>
            </a:xfrm>
            <a:grpFill/>
          </p:grpSpPr>
          <p:sp>
            <p:nvSpPr>
              <p:cNvPr id="53" name="Prostokąt 52">
                <a:extLst>
                  <a:ext uri="{FF2B5EF4-FFF2-40B4-BE49-F238E27FC236}">
                    <a16:creationId xmlns:a16="http://schemas.microsoft.com/office/drawing/2014/main" id="{F0189DF7-C908-4D96-82E8-ACDFDD742825}"/>
                  </a:ext>
                </a:extLst>
              </p:cNvPr>
              <p:cNvSpPr/>
              <p:nvPr/>
            </p:nvSpPr>
            <p:spPr>
              <a:xfrm>
                <a:off x="4467283" y="4167610"/>
                <a:ext cx="304800" cy="403027"/>
              </a:xfrm>
              <a:prstGeom prst="rect">
                <a:avLst/>
              </a:prstGeom>
              <a:grpFill/>
              <a:ln>
                <a:solidFill>
                  <a:schemeClr val="accent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 dirty="0"/>
              </a:p>
            </p:txBody>
          </p:sp>
          <p:pic>
            <p:nvPicPr>
              <p:cNvPr id="12" name="Obraz 11">
                <a:extLst>
                  <a:ext uri="{FF2B5EF4-FFF2-40B4-BE49-F238E27FC236}">
                    <a16:creationId xmlns:a16="http://schemas.microsoft.com/office/drawing/2014/main" id="{0D738384-F4AD-430C-851B-5F62B339FA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466683" y="4216123"/>
                <a:ext cx="306000" cy="306000"/>
              </a:xfrm>
              <a:prstGeom prst="rect">
                <a:avLst/>
              </a:prstGeom>
              <a:grpFill/>
              <a:ln>
                <a:solidFill>
                  <a:schemeClr val="accent1"/>
                </a:solidFill>
              </a:ln>
            </p:spPr>
          </p:pic>
        </p:grpSp>
      </p:grpSp>
      <p:grpSp>
        <p:nvGrpSpPr>
          <p:cNvPr id="9" name="Grupa 8">
            <a:extLst>
              <a:ext uri="{FF2B5EF4-FFF2-40B4-BE49-F238E27FC236}">
                <a16:creationId xmlns:a16="http://schemas.microsoft.com/office/drawing/2014/main" id="{6FE7BAFF-0479-46E1-845D-A9A07B1EDCB9}"/>
              </a:ext>
            </a:extLst>
          </p:cNvPr>
          <p:cNvGrpSpPr/>
          <p:nvPr/>
        </p:nvGrpSpPr>
        <p:grpSpPr>
          <a:xfrm>
            <a:off x="6534966" y="1019670"/>
            <a:ext cx="2489959" cy="3625527"/>
            <a:chOff x="6588306" y="1088250"/>
            <a:chExt cx="2489959" cy="3625527"/>
          </a:xfrm>
        </p:grpSpPr>
        <p:grpSp>
          <p:nvGrpSpPr>
            <p:cNvPr id="89" name="Grupa 88">
              <a:extLst>
                <a:ext uri="{FF2B5EF4-FFF2-40B4-BE49-F238E27FC236}">
                  <a16:creationId xmlns:a16="http://schemas.microsoft.com/office/drawing/2014/main" id="{14EEC766-0365-4D2C-92B1-7BAD652BC877}"/>
                </a:ext>
              </a:extLst>
            </p:cNvPr>
            <p:cNvGrpSpPr/>
            <p:nvPr/>
          </p:nvGrpSpPr>
          <p:grpSpPr>
            <a:xfrm>
              <a:off x="6588306" y="2008964"/>
              <a:ext cx="2489959" cy="403028"/>
              <a:chOff x="2531358" y="4009799"/>
              <a:chExt cx="2489959" cy="403028"/>
            </a:xfrm>
            <a:solidFill>
              <a:schemeClr val="accent1"/>
            </a:solidFill>
          </p:grpSpPr>
          <p:sp>
            <p:nvSpPr>
              <p:cNvPr id="90" name="Prostokąt 89">
                <a:extLst>
                  <a:ext uri="{FF2B5EF4-FFF2-40B4-BE49-F238E27FC236}">
                    <a16:creationId xmlns:a16="http://schemas.microsoft.com/office/drawing/2014/main" id="{4CB60556-662C-4FBE-B37A-A63EFBD7520E}"/>
                  </a:ext>
                </a:extLst>
              </p:cNvPr>
              <p:cNvSpPr/>
              <p:nvPr/>
            </p:nvSpPr>
            <p:spPr>
              <a:xfrm>
                <a:off x="2834951" y="4009800"/>
                <a:ext cx="2186366" cy="403027"/>
              </a:xfrm>
              <a:prstGeom prst="rect">
                <a:avLst/>
              </a:prstGeom>
              <a:grpFill/>
              <a:ln>
                <a:solidFill>
                  <a:schemeClr val="accent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err="1"/>
                  <a:t>ReportOptions</a:t>
                </a:r>
                <a:endParaRPr lang="en-US" sz="1600" dirty="0"/>
              </a:p>
            </p:txBody>
          </p:sp>
          <p:grpSp>
            <p:nvGrpSpPr>
              <p:cNvPr id="91" name="Grupa 90">
                <a:extLst>
                  <a:ext uri="{FF2B5EF4-FFF2-40B4-BE49-F238E27FC236}">
                    <a16:creationId xmlns:a16="http://schemas.microsoft.com/office/drawing/2014/main" id="{3651F0C5-8D58-4E08-9D82-FE9636DB51A6}"/>
                  </a:ext>
                </a:extLst>
              </p:cNvPr>
              <p:cNvGrpSpPr/>
              <p:nvPr/>
            </p:nvGrpSpPr>
            <p:grpSpPr>
              <a:xfrm>
                <a:off x="2531358" y="4009799"/>
                <a:ext cx="306000" cy="403027"/>
                <a:chOff x="2531358" y="4009799"/>
                <a:chExt cx="306000" cy="403027"/>
              </a:xfrm>
              <a:grpFill/>
            </p:grpSpPr>
            <p:sp>
              <p:nvSpPr>
                <p:cNvPr id="92" name="Prostokąt 91">
                  <a:extLst>
                    <a:ext uri="{FF2B5EF4-FFF2-40B4-BE49-F238E27FC236}">
                      <a16:creationId xmlns:a16="http://schemas.microsoft.com/office/drawing/2014/main" id="{EDD9E252-6088-44F8-BDD4-0AE0716BCEB5}"/>
                    </a:ext>
                  </a:extLst>
                </p:cNvPr>
                <p:cNvSpPr/>
                <p:nvPr/>
              </p:nvSpPr>
              <p:spPr>
                <a:xfrm>
                  <a:off x="2531958" y="4009799"/>
                  <a:ext cx="304800" cy="403027"/>
                </a:xfrm>
                <a:prstGeom prst="rect">
                  <a:avLst/>
                </a:prstGeom>
                <a:grpFill/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/>
                </a:p>
              </p:txBody>
            </p:sp>
            <p:pic>
              <p:nvPicPr>
                <p:cNvPr id="93" name="Obraz 92">
                  <a:extLst>
                    <a:ext uri="{FF2B5EF4-FFF2-40B4-BE49-F238E27FC236}">
                      <a16:creationId xmlns:a16="http://schemas.microsoft.com/office/drawing/2014/main" id="{E7788042-2461-4A05-919C-CDFDC84C466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531358" y="4058312"/>
                  <a:ext cx="306000" cy="306000"/>
                </a:xfrm>
                <a:prstGeom prst="rect">
                  <a:avLst/>
                </a:prstGeom>
                <a:grpFill/>
                <a:ln>
                  <a:solidFill>
                    <a:schemeClr val="accent1"/>
                  </a:solidFill>
                </a:ln>
              </p:spPr>
            </p:pic>
          </p:grpSp>
        </p:grpSp>
        <p:grpSp>
          <p:nvGrpSpPr>
            <p:cNvPr id="94" name="Grupa 93">
              <a:extLst>
                <a:ext uri="{FF2B5EF4-FFF2-40B4-BE49-F238E27FC236}">
                  <a16:creationId xmlns:a16="http://schemas.microsoft.com/office/drawing/2014/main" id="{73A6A3D1-4A97-4D7E-9FC0-2AF5FB3A86DF}"/>
                </a:ext>
              </a:extLst>
            </p:cNvPr>
            <p:cNvGrpSpPr/>
            <p:nvPr/>
          </p:nvGrpSpPr>
          <p:grpSpPr>
            <a:xfrm>
              <a:off x="6588306" y="1088250"/>
              <a:ext cx="2489959" cy="403028"/>
              <a:chOff x="2531358" y="4009799"/>
              <a:chExt cx="2489959" cy="403028"/>
            </a:xfrm>
            <a:solidFill>
              <a:schemeClr val="accent1"/>
            </a:solidFill>
          </p:grpSpPr>
          <p:sp>
            <p:nvSpPr>
              <p:cNvPr id="95" name="Prostokąt 94">
                <a:extLst>
                  <a:ext uri="{FF2B5EF4-FFF2-40B4-BE49-F238E27FC236}">
                    <a16:creationId xmlns:a16="http://schemas.microsoft.com/office/drawing/2014/main" id="{34B982B8-7EFB-4104-B5C0-4E1AC5463498}"/>
                  </a:ext>
                </a:extLst>
              </p:cNvPr>
              <p:cNvSpPr/>
              <p:nvPr/>
            </p:nvSpPr>
            <p:spPr>
              <a:xfrm>
                <a:off x="2834951" y="4009800"/>
                <a:ext cx="2186366" cy="403027"/>
              </a:xfrm>
              <a:prstGeom prst="rect">
                <a:avLst/>
              </a:prstGeom>
              <a:grpFill/>
              <a:ln>
                <a:solidFill>
                  <a:schemeClr val="accent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err="1"/>
                  <a:t>DatabaseOptions</a:t>
                </a:r>
                <a:endParaRPr lang="en-US" sz="1600" dirty="0"/>
              </a:p>
            </p:txBody>
          </p:sp>
          <p:grpSp>
            <p:nvGrpSpPr>
              <p:cNvPr id="96" name="Grupa 95">
                <a:extLst>
                  <a:ext uri="{FF2B5EF4-FFF2-40B4-BE49-F238E27FC236}">
                    <a16:creationId xmlns:a16="http://schemas.microsoft.com/office/drawing/2014/main" id="{469620C9-6011-439B-AC84-59E104B14E7C}"/>
                  </a:ext>
                </a:extLst>
              </p:cNvPr>
              <p:cNvGrpSpPr/>
              <p:nvPr/>
            </p:nvGrpSpPr>
            <p:grpSpPr>
              <a:xfrm>
                <a:off x="2531358" y="4009799"/>
                <a:ext cx="306000" cy="403027"/>
                <a:chOff x="2531358" y="4009799"/>
                <a:chExt cx="306000" cy="403027"/>
              </a:xfrm>
              <a:grpFill/>
            </p:grpSpPr>
            <p:sp>
              <p:nvSpPr>
                <p:cNvPr id="97" name="Prostokąt 96">
                  <a:extLst>
                    <a:ext uri="{FF2B5EF4-FFF2-40B4-BE49-F238E27FC236}">
                      <a16:creationId xmlns:a16="http://schemas.microsoft.com/office/drawing/2014/main" id="{76AEADA8-48FA-4D59-8AB5-FF6F72212749}"/>
                    </a:ext>
                  </a:extLst>
                </p:cNvPr>
                <p:cNvSpPr/>
                <p:nvPr/>
              </p:nvSpPr>
              <p:spPr>
                <a:xfrm>
                  <a:off x="2531958" y="4009799"/>
                  <a:ext cx="304800" cy="403027"/>
                </a:xfrm>
                <a:prstGeom prst="rect">
                  <a:avLst/>
                </a:prstGeom>
                <a:grpFill/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/>
                </a:p>
              </p:txBody>
            </p:sp>
            <p:pic>
              <p:nvPicPr>
                <p:cNvPr id="98" name="Obraz 97">
                  <a:extLst>
                    <a:ext uri="{FF2B5EF4-FFF2-40B4-BE49-F238E27FC236}">
                      <a16:creationId xmlns:a16="http://schemas.microsoft.com/office/drawing/2014/main" id="{ADABC80F-4EBA-442E-8429-85F47D0DAD8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531358" y="4058312"/>
                  <a:ext cx="306000" cy="306000"/>
                </a:xfrm>
                <a:prstGeom prst="rect">
                  <a:avLst/>
                </a:prstGeom>
                <a:grpFill/>
                <a:ln>
                  <a:solidFill>
                    <a:schemeClr val="accent1"/>
                  </a:solidFill>
                </a:ln>
              </p:spPr>
            </p:pic>
          </p:grpSp>
        </p:grpSp>
        <p:grpSp>
          <p:nvGrpSpPr>
            <p:cNvPr id="119" name="Grupa 118">
              <a:extLst>
                <a:ext uri="{FF2B5EF4-FFF2-40B4-BE49-F238E27FC236}">
                  <a16:creationId xmlns:a16="http://schemas.microsoft.com/office/drawing/2014/main" id="{2498E397-660F-4C50-B987-8E928F6928F5}"/>
                </a:ext>
              </a:extLst>
            </p:cNvPr>
            <p:cNvGrpSpPr/>
            <p:nvPr/>
          </p:nvGrpSpPr>
          <p:grpSpPr>
            <a:xfrm>
              <a:off x="6588306" y="3390035"/>
              <a:ext cx="2489959" cy="403028"/>
              <a:chOff x="2531358" y="4009799"/>
              <a:chExt cx="2489959" cy="403028"/>
            </a:xfrm>
            <a:solidFill>
              <a:schemeClr val="accent1"/>
            </a:solidFill>
          </p:grpSpPr>
          <p:sp>
            <p:nvSpPr>
              <p:cNvPr id="120" name="Prostokąt 119">
                <a:extLst>
                  <a:ext uri="{FF2B5EF4-FFF2-40B4-BE49-F238E27FC236}">
                    <a16:creationId xmlns:a16="http://schemas.microsoft.com/office/drawing/2014/main" id="{AFC793B7-C556-4F3E-A383-D43429D9A29C}"/>
                  </a:ext>
                </a:extLst>
              </p:cNvPr>
              <p:cNvSpPr/>
              <p:nvPr/>
            </p:nvSpPr>
            <p:spPr>
              <a:xfrm>
                <a:off x="2834951" y="4009800"/>
                <a:ext cx="2186366" cy="403027"/>
              </a:xfrm>
              <a:prstGeom prst="rect">
                <a:avLst/>
              </a:prstGeom>
              <a:grpFill/>
              <a:ln>
                <a:solidFill>
                  <a:schemeClr val="accent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err="1"/>
                  <a:t>ModifyReportEntry</a:t>
                </a:r>
                <a:endParaRPr lang="en-US" sz="1600" dirty="0"/>
              </a:p>
            </p:txBody>
          </p:sp>
          <p:grpSp>
            <p:nvGrpSpPr>
              <p:cNvPr id="121" name="Grupa 120">
                <a:extLst>
                  <a:ext uri="{FF2B5EF4-FFF2-40B4-BE49-F238E27FC236}">
                    <a16:creationId xmlns:a16="http://schemas.microsoft.com/office/drawing/2014/main" id="{01BE4E52-607A-452E-A724-DE07655894C9}"/>
                  </a:ext>
                </a:extLst>
              </p:cNvPr>
              <p:cNvGrpSpPr/>
              <p:nvPr/>
            </p:nvGrpSpPr>
            <p:grpSpPr>
              <a:xfrm>
                <a:off x="2531358" y="4009799"/>
                <a:ext cx="306000" cy="403027"/>
                <a:chOff x="2531358" y="4009799"/>
                <a:chExt cx="306000" cy="403027"/>
              </a:xfrm>
              <a:grpFill/>
            </p:grpSpPr>
            <p:sp>
              <p:nvSpPr>
                <p:cNvPr id="122" name="Prostokąt 121">
                  <a:extLst>
                    <a:ext uri="{FF2B5EF4-FFF2-40B4-BE49-F238E27FC236}">
                      <a16:creationId xmlns:a16="http://schemas.microsoft.com/office/drawing/2014/main" id="{34D1CDE0-E5B9-4DBB-A09D-B4DDFED59583}"/>
                    </a:ext>
                  </a:extLst>
                </p:cNvPr>
                <p:cNvSpPr/>
                <p:nvPr/>
              </p:nvSpPr>
              <p:spPr>
                <a:xfrm>
                  <a:off x="2531958" y="4009799"/>
                  <a:ext cx="304800" cy="403027"/>
                </a:xfrm>
                <a:prstGeom prst="rect">
                  <a:avLst/>
                </a:prstGeom>
                <a:grpFill/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/>
                </a:p>
              </p:txBody>
            </p:sp>
            <p:pic>
              <p:nvPicPr>
                <p:cNvPr id="123" name="Obraz 122">
                  <a:extLst>
                    <a:ext uri="{FF2B5EF4-FFF2-40B4-BE49-F238E27FC236}">
                      <a16:creationId xmlns:a16="http://schemas.microsoft.com/office/drawing/2014/main" id="{F3FBA33F-5694-4EE7-81F9-921AF13A32F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531358" y="4058312"/>
                  <a:ext cx="306000" cy="306000"/>
                </a:xfrm>
                <a:prstGeom prst="rect">
                  <a:avLst/>
                </a:prstGeom>
                <a:grpFill/>
                <a:ln>
                  <a:solidFill>
                    <a:schemeClr val="accent1"/>
                  </a:solidFill>
                </a:ln>
              </p:spPr>
            </p:pic>
          </p:grpSp>
        </p:grpSp>
        <p:grpSp>
          <p:nvGrpSpPr>
            <p:cNvPr id="124" name="Grupa 123">
              <a:extLst>
                <a:ext uri="{FF2B5EF4-FFF2-40B4-BE49-F238E27FC236}">
                  <a16:creationId xmlns:a16="http://schemas.microsoft.com/office/drawing/2014/main" id="{4244B2D2-3022-4A39-A1F5-C0F1E2F7F5C8}"/>
                </a:ext>
              </a:extLst>
            </p:cNvPr>
            <p:cNvGrpSpPr/>
            <p:nvPr/>
          </p:nvGrpSpPr>
          <p:grpSpPr>
            <a:xfrm>
              <a:off x="6588306" y="3850392"/>
              <a:ext cx="2489959" cy="403028"/>
              <a:chOff x="2531358" y="4009799"/>
              <a:chExt cx="2489959" cy="403028"/>
            </a:xfrm>
            <a:solidFill>
              <a:schemeClr val="accent1"/>
            </a:solidFill>
          </p:grpSpPr>
          <p:sp>
            <p:nvSpPr>
              <p:cNvPr id="125" name="Prostokąt 124">
                <a:extLst>
                  <a:ext uri="{FF2B5EF4-FFF2-40B4-BE49-F238E27FC236}">
                    <a16:creationId xmlns:a16="http://schemas.microsoft.com/office/drawing/2014/main" id="{9774EBB8-59A1-43F1-A40D-D94AA5AFD4E0}"/>
                  </a:ext>
                </a:extLst>
              </p:cNvPr>
              <p:cNvSpPr/>
              <p:nvPr/>
            </p:nvSpPr>
            <p:spPr>
              <a:xfrm>
                <a:off x="2834951" y="4009800"/>
                <a:ext cx="2186366" cy="403027"/>
              </a:xfrm>
              <a:prstGeom prst="rect">
                <a:avLst/>
              </a:prstGeom>
              <a:grpFill/>
              <a:ln>
                <a:solidFill>
                  <a:schemeClr val="accent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err="1"/>
                  <a:t>ModifyReportFooter</a:t>
                </a:r>
                <a:endParaRPr lang="en-US" sz="1600" dirty="0"/>
              </a:p>
            </p:txBody>
          </p:sp>
          <p:grpSp>
            <p:nvGrpSpPr>
              <p:cNvPr id="126" name="Grupa 125">
                <a:extLst>
                  <a:ext uri="{FF2B5EF4-FFF2-40B4-BE49-F238E27FC236}">
                    <a16:creationId xmlns:a16="http://schemas.microsoft.com/office/drawing/2014/main" id="{69E22FFC-D3C5-4C71-92BC-E027B14D35FB}"/>
                  </a:ext>
                </a:extLst>
              </p:cNvPr>
              <p:cNvGrpSpPr/>
              <p:nvPr/>
            </p:nvGrpSpPr>
            <p:grpSpPr>
              <a:xfrm>
                <a:off x="2531358" y="4009799"/>
                <a:ext cx="306000" cy="403027"/>
                <a:chOff x="2531358" y="4009799"/>
                <a:chExt cx="306000" cy="403027"/>
              </a:xfrm>
              <a:grpFill/>
            </p:grpSpPr>
            <p:sp>
              <p:nvSpPr>
                <p:cNvPr id="127" name="Prostokąt 126">
                  <a:extLst>
                    <a:ext uri="{FF2B5EF4-FFF2-40B4-BE49-F238E27FC236}">
                      <a16:creationId xmlns:a16="http://schemas.microsoft.com/office/drawing/2014/main" id="{A59AE7E1-855D-47DC-8B99-C74650DF1105}"/>
                    </a:ext>
                  </a:extLst>
                </p:cNvPr>
                <p:cNvSpPr/>
                <p:nvPr/>
              </p:nvSpPr>
              <p:spPr>
                <a:xfrm>
                  <a:off x="2531958" y="4009799"/>
                  <a:ext cx="304800" cy="403027"/>
                </a:xfrm>
                <a:prstGeom prst="rect">
                  <a:avLst/>
                </a:prstGeom>
                <a:grpFill/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/>
                </a:p>
              </p:txBody>
            </p:sp>
            <p:pic>
              <p:nvPicPr>
                <p:cNvPr id="128" name="Obraz 127">
                  <a:extLst>
                    <a:ext uri="{FF2B5EF4-FFF2-40B4-BE49-F238E27FC236}">
                      <a16:creationId xmlns:a16="http://schemas.microsoft.com/office/drawing/2014/main" id="{608BA2A2-D61F-4DC0-89C2-6601380FC3A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531358" y="4058312"/>
                  <a:ext cx="306000" cy="306000"/>
                </a:xfrm>
                <a:prstGeom prst="rect">
                  <a:avLst/>
                </a:prstGeom>
                <a:grpFill/>
                <a:ln>
                  <a:solidFill>
                    <a:schemeClr val="accent1"/>
                  </a:solidFill>
                </a:ln>
              </p:spPr>
            </p:pic>
          </p:grpSp>
        </p:grpSp>
        <p:grpSp>
          <p:nvGrpSpPr>
            <p:cNvPr id="8" name="Grupa 7">
              <a:extLst>
                <a:ext uri="{FF2B5EF4-FFF2-40B4-BE49-F238E27FC236}">
                  <a16:creationId xmlns:a16="http://schemas.microsoft.com/office/drawing/2014/main" id="{A1BC7F03-6324-498D-B2D9-9FB0DEA0538A}"/>
                </a:ext>
              </a:extLst>
            </p:cNvPr>
            <p:cNvGrpSpPr/>
            <p:nvPr/>
          </p:nvGrpSpPr>
          <p:grpSpPr>
            <a:xfrm>
              <a:off x="6588306" y="1548607"/>
              <a:ext cx="2489959" cy="403028"/>
              <a:chOff x="6654041" y="1644408"/>
              <a:chExt cx="2489959" cy="403028"/>
            </a:xfrm>
          </p:grpSpPr>
          <p:sp>
            <p:nvSpPr>
              <p:cNvPr id="130" name="Prostokąt 129">
                <a:extLst>
                  <a:ext uri="{FF2B5EF4-FFF2-40B4-BE49-F238E27FC236}">
                    <a16:creationId xmlns:a16="http://schemas.microsoft.com/office/drawing/2014/main" id="{94BC3BB7-95EB-41C6-917D-5DDAC99DD7A7}"/>
                  </a:ext>
                </a:extLst>
              </p:cNvPr>
              <p:cNvSpPr/>
              <p:nvPr/>
            </p:nvSpPr>
            <p:spPr>
              <a:xfrm>
                <a:off x="6957634" y="1644409"/>
                <a:ext cx="2186366" cy="403027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err="1"/>
                  <a:t>LogToDatabase</a:t>
                </a:r>
                <a:endParaRPr lang="en-US" sz="1600" dirty="0"/>
              </a:p>
            </p:txBody>
          </p:sp>
          <p:grpSp>
            <p:nvGrpSpPr>
              <p:cNvPr id="131" name="Grupa 130">
                <a:extLst>
                  <a:ext uri="{FF2B5EF4-FFF2-40B4-BE49-F238E27FC236}">
                    <a16:creationId xmlns:a16="http://schemas.microsoft.com/office/drawing/2014/main" id="{B38BBDE9-DAB5-4B9D-90A0-15DBD4FD19DD}"/>
                  </a:ext>
                </a:extLst>
              </p:cNvPr>
              <p:cNvGrpSpPr/>
              <p:nvPr/>
            </p:nvGrpSpPr>
            <p:grpSpPr>
              <a:xfrm>
                <a:off x="6654041" y="1644408"/>
                <a:ext cx="306000" cy="403027"/>
                <a:chOff x="2531358" y="4009799"/>
                <a:chExt cx="306000" cy="403027"/>
              </a:xfrm>
              <a:solidFill>
                <a:schemeClr val="accent1"/>
              </a:solidFill>
            </p:grpSpPr>
            <p:sp>
              <p:nvSpPr>
                <p:cNvPr id="132" name="Prostokąt 131">
                  <a:extLst>
                    <a:ext uri="{FF2B5EF4-FFF2-40B4-BE49-F238E27FC236}">
                      <a16:creationId xmlns:a16="http://schemas.microsoft.com/office/drawing/2014/main" id="{973CA479-8BB9-4A89-9B9F-4AB83BD66060}"/>
                    </a:ext>
                  </a:extLst>
                </p:cNvPr>
                <p:cNvSpPr/>
                <p:nvPr/>
              </p:nvSpPr>
              <p:spPr>
                <a:xfrm>
                  <a:off x="2531958" y="4009799"/>
                  <a:ext cx="304800" cy="403027"/>
                </a:xfrm>
                <a:prstGeom prst="rect">
                  <a:avLst/>
                </a:prstGeom>
                <a:grpFill/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/>
                </a:p>
              </p:txBody>
            </p:sp>
            <p:pic>
              <p:nvPicPr>
                <p:cNvPr id="133" name="Obraz 132">
                  <a:extLst>
                    <a:ext uri="{FF2B5EF4-FFF2-40B4-BE49-F238E27FC236}">
                      <a16:creationId xmlns:a16="http://schemas.microsoft.com/office/drawing/2014/main" id="{91110381-1207-4D2C-8502-D1B043455DA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531358" y="4058312"/>
                  <a:ext cx="306000" cy="306000"/>
                </a:xfrm>
                <a:prstGeom prst="rect">
                  <a:avLst/>
                </a:prstGeom>
                <a:grpFill/>
                <a:ln>
                  <a:solidFill>
                    <a:schemeClr val="accent1"/>
                  </a:solidFill>
                </a:ln>
              </p:spPr>
            </p:pic>
          </p:grpSp>
        </p:grpSp>
        <p:grpSp>
          <p:nvGrpSpPr>
            <p:cNvPr id="144" name="Grupa 143">
              <a:extLst>
                <a:ext uri="{FF2B5EF4-FFF2-40B4-BE49-F238E27FC236}">
                  <a16:creationId xmlns:a16="http://schemas.microsoft.com/office/drawing/2014/main" id="{19D37D58-DD2B-4196-8422-6EB398AF2BC4}"/>
                </a:ext>
              </a:extLst>
            </p:cNvPr>
            <p:cNvGrpSpPr/>
            <p:nvPr/>
          </p:nvGrpSpPr>
          <p:grpSpPr>
            <a:xfrm>
              <a:off x="6588306" y="4310749"/>
              <a:ext cx="2489959" cy="403028"/>
              <a:chOff x="2531358" y="4009799"/>
              <a:chExt cx="2489959" cy="403028"/>
            </a:xfrm>
            <a:solidFill>
              <a:schemeClr val="accent1"/>
            </a:solidFill>
          </p:grpSpPr>
          <p:sp>
            <p:nvSpPr>
              <p:cNvPr id="145" name="Prostokąt 144">
                <a:extLst>
                  <a:ext uri="{FF2B5EF4-FFF2-40B4-BE49-F238E27FC236}">
                    <a16:creationId xmlns:a16="http://schemas.microsoft.com/office/drawing/2014/main" id="{9D3A05B0-3C21-4E7E-93D4-A7AFFEFCEA93}"/>
                  </a:ext>
                </a:extLst>
              </p:cNvPr>
              <p:cNvSpPr/>
              <p:nvPr/>
            </p:nvSpPr>
            <p:spPr>
              <a:xfrm>
                <a:off x="2834951" y="4009800"/>
                <a:ext cx="2186366" cy="403027"/>
              </a:xfrm>
              <a:prstGeom prst="rect">
                <a:avLst/>
              </a:prstGeom>
              <a:grpFill/>
              <a:ln>
                <a:solidFill>
                  <a:schemeClr val="accent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err="1"/>
                  <a:t>GetReportFilePath</a:t>
                </a:r>
                <a:endParaRPr lang="en-US" sz="1600" dirty="0"/>
              </a:p>
            </p:txBody>
          </p:sp>
          <p:grpSp>
            <p:nvGrpSpPr>
              <p:cNvPr id="146" name="Grupa 145">
                <a:extLst>
                  <a:ext uri="{FF2B5EF4-FFF2-40B4-BE49-F238E27FC236}">
                    <a16:creationId xmlns:a16="http://schemas.microsoft.com/office/drawing/2014/main" id="{AF560FBB-78D8-446A-9E23-6BB3FD6F59FB}"/>
                  </a:ext>
                </a:extLst>
              </p:cNvPr>
              <p:cNvGrpSpPr/>
              <p:nvPr/>
            </p:nvGrpSpPr>
            <p:grpSpPr>
              <a:xfrm>
                <a:off x="2531358" y="4009799"/>
                <a:ext cx="306000" cy="403027"/>
                <a:chOff x="2531358" y="4009799"/>
                <a:chExt cx="306000" cy="403027"/>
              </a:xfrm>
              <a:grpFill/>
            </p:grpSpPr>
            <p:sp>
              <p:nvSpPr>
                <p:cNvPr id="147" name="Prostokąt 146">
                  <a:extLst>
                    <a:ext uri="{FF2B5EF4-FFF2-40B4-BE49-F238E27FC236}">
                      <a16:creationId xmlns:a16="http://schemas.microsoft.com/office/drawing/2014/main" id="{DAE3161A-CC8F-4996-999B-5841775C1530}"/>
                    </a:ext>
                  </a:extLst>
                </p:cNvPr>
                <p:cNvSpPr/>
                <p:nvPr/>
              </p:nvSpPr>
              <p:spPr>
                <a:xfrm>
                  <a:off x="2531958" y="4009799"/>
                  <a:ext cx="304800" cy="403027"/>
                </a:xfrm>
                <a:prstGeom prst="rect">
                  <a:avLst/>
                </a:prstGeom>
                <a:grpFill/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/>
                </a:p>
              </p:txBody>
            </p:sp>
            <p:pic>
              <p:nvPicPr>
                <p:cNvPr id="148" name="Obraz 147">
                  <a:extLst>
                    <a:ext uri="{FF2B5EF4-FFF2-40B4-BE49-F238E27FC236}">
                      <a16:creationId xmlns:a16="http://schemas.microsoft.com/office/drawing/2014/main" id="{A580431D-9F72-4197-BDA6-B5152C8DC42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531358" y="4058312"/>
                  <a:ext cx="306000" cy="306000"/>
                </a:xfrm>
                <a:prstGeom prst="rect">
                  <a:avLst/>
                </a:prstGeom>
                <a:grpFill/>
                <a:ln>
                  <a:solidFill>
                    <a:schemeClr val="accent1"/>
                  </a:solidFill>
                </a:ln>
              </p:spPr>
            </p:pic>
          </p:grpSp>
        </p:grpSp>
        <p:grpSp>
          <p:nvGrpSpPr>
            <p:cNvPr id="159" name="Grupa 158">
              <a:extLst>
                <a:ext uri="{FF2B5EF4-FFF2-40B4-BE49-F238E27FC236}">
                  <a16:creationId xmlns:a16="http://schemas.microsoft.com/office/drawing/2014/main" id="{FFCF6908-4A50-499F-896A-2FBA7665EF17}"/>
                </a:ext>
              </a:extLst>
            </p:cNvPr>
            <p:cNvGrpSpPr/>
            <p:nvPr/>
          </p:nvGrpSpPr>
          <p:grpSpPr>
            <a:xfrm>
              <a:off x="6588306" y="2469321"/>
              <a:ext cx="2489959" cy="403028"/>
              <a:chOff x="2531358" y="4009799"/>
              <a:chExt cx="2489959" cy="403028"/>
            </a:xfrm>
            <a:solidFill>
              <a:schemeClr val="accent1"/>
            </a:solidFill>
          </p:grpSpPr>
          <p:sp>
            <p:nvSpPr>
              <p:cNvPr id="160" name="Prostokąt 159">
                <a:extLst>
                  <a:ext uri="{FF2B5EF4-FFF2-40B4-BE49-F238E27FC236}">
                    <a16:creationId xmlns:a16="http://schemas.microsoft.com/office/drawing/2014/main" id="{B1944B7E-242A-449B-856D-6AEB57AC815C}"/>
                  </a:ext>
                </a:extLst>
              </p:cNvPr>
              <p:cNvSpPr/>
              <p:nvPr/>
            </p:nvSpPr>
            <p:spPr>
              <a:xfrm>
                <a:off x="2834951" y="4009800"/>
                <a:ext cx="2186366" cy="403027"/>
              </a:xfrm>
              <a:prstGeom prst="rect">
                <a:avLst/>
              </a:prstGeom>
              <a:grpFill/>
              <a:ln>
                <a:solidFill>
                  <a:schemeClr val="accent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err="1"/>
                  <a:t>TestReport</a:t>
                </a:r>
                <a:endParaRPr lang="en-US" sz="1600" dirty="0"/>
              </a:p>
            </p:txBody>
          </p:sp>
          <p:grpSp>
            <p:nvGrpSpPr>
              <p:cNvPr id="161" name="Grupa 160">
                <a:extLst>
                  <a:ext uri="{FF2B5EF4-FFF2-40B4-BE49-F238E27FC236}">
                    <a16:creationId xmlns:a16="http://schemas.microsoft.com/office/drawing/2014/main" id="{FB4D787B-6613-47DF-AF92-6F142ED09EF8}"/>
                  </a:ext>
                </a:extLst>
              </p:cNvPr>
              <p:cNvGrpSpPr/>
              <p:nvPr/>
            </p:nvGrpSpPr>
            <p:grpSpPr>
              <a:xfrm>
                <a:off x="2531358" y="4009799"/>
                <a:ext cx="306000" cy="403027"/>
                <a:chOff x="2531358" y="4009799"/>
                <a:chExt cx="306000" cy="403027"/>
              </a:xfrm>
              <a:grpFill/>
            </p:grpSpPr>
            <p:sp>
              <p:nvSpPr>
                <p:cNvPr id="162" name="Prostokąt 161">
                  <a:extLst>
                    <a:ext uri="{FF2B5EF4-FFF2-40B4-BE49-F238E27FC236}">
                      <a16:creationId xmlns:a16="http://schemas.microsoft.com/office/drawing/2014/main" id="{9BF7C3D1-2116-4807-BD0F-9CFD931E975B}"/>
                    </a:ext>
                  </a:extLst>
                </p:cNvPr>
                <p:cNvSpPr/>
                <p:nvPr/>
              </p:nvSpPr>
              <p:spPr>
                <a:xfrm>
                  <a:off x="2531958" y="4009799"/>
                  <a:ext cx="304800" cy="403027"/>
                </a:xfrm>
                <a:prstGeom prst="rect">
                  <a:avLst/>
                </a:prstGeom>
                <a:grpFill/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/>
                </a:p>
              </p:txBody>
            </p:sp>
            <p:pic>
              <p:nvPicPr>
                <p:cNvPr id="163" name="Obraz 162">
                  <a:extLst>
                    <a:ext uri="{FF2B5EF4-FFF2-40B4-BE49-F238E27FC236}">
                      <a16:creationId xmlns:a16="http://schemas.microsoft.com/office/drawing/2014/main" id="{2E75CE60-C356-497B-A131-C840EEA5CA6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531358" y="4058312"/>
                  <a:ext cx="306000" cy="306000"/>
                </a:xfrm>
                <a:prstGeom prst="rect">
                  <a:avLst/>
                </a:prstGeom>
                <a:grpFill/>
                <a:ln>
                  <a:solidFill>
                    <a:schemeClr val="accent1"/>
                  </a:solidFill>
                </a:ln>
              </p:spPr>
            </p:pic>
          </p:grpSp>
        </p:grpSp>
        <p:grpSp>
          <p:nvGrpSpPr>
            <p:cNvPr id="164" name="Grupa 163">
              <a:extLst>
                <a:ext uri="{FF2B5EF4-FFF2-40B4-BE49-F238E27FC236}">
                  <a16:creationId xmlns:a16="http://schemas.microsoft.com/office/drawing/2014/main" id="{C93C09ED-2AC5-4624-8391-7D61DCEAF39B}"/>
                </a:ext>
              </a:extLst>
            </p:cNvPr>
            <p:cNvGrpSpPr/>
            <p:nvPr/>
          </p:nvGrpSpPr>
          <p:grpSpPr>
            <a:xfrm>
              <a:off x="6588306" y="2929678"/>
              <a:ext cx="2489959" cy="403028"/>
              <a:chOff x="2531358" y="4009799"/>
              <a:chExt cx="2489959" cy="403028"/>
            </a:xfrm>
            <a:solidFill>
              <a:schemeClr val="accent1"/>
            </a:solidFill>
          </p:grpSpPr>
          <p:sp>
            <p:nvSpPr>
              <p:cNvPr id="165" name="Prostokąt 164">
                <a:extLst>
                  <a:ext uri="{FF2B5EF4-FFF2-40B4-BE49-F238E27FC236}">
                    <a16:creationId xmlns:a16="http://schemas.microsoft.com/office/drawing/2014/main" id="{98302017-C5FC-4320-AFE1-42FBAB64C6D8}"/>
                  </a:ext>
                </a:extLst>
              </p:cNvPr>
              <p:cNvSpPr/>
              <p:nvPr/>
            </p:nvSpPr>
            <p:spPr>
              <a:xfrm>
                <a:off x="2834951" y="4009800"/>
                <a:ext cx="2186366" cy="403027"/>
              </a:xfrm>
              <a:prstGeom prst="rect">
                <a:avLst/>
              </a:prstGeom>
              <a:grpFill/>
              <a:ln>
                <a:solidFill>
                  <a:schemeClr val="accent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err="1"/>
                  <a:t>ModifyReportHeader</a:t>
                </a:r>
                <a:endParaRPr lang="en-US" sz="1600" dirty="0"/>
              </a:p>
            </p:txBody>
          </p:sp>
          <p:grpSp>
            <p:nvGrpSpPr>
              <p:cNvPr id="166" name="Grupa 165">
                <a:extLst>
                  <a:ext uri="{FF2B5EF4-FFF2-40B4-BE49-F238E27FC236}">
                    <a16:creationId xmlns:a16="http://schemas.microsoft.com/office/drawing/2014/main" id="{3809D7AD-F005-429A-8913-5FA72FD14400}"/>
                  </a:ext>
                </a:extLst>
              </p:cNvPr>
              <p:cNvGrpSpPr/>
              <p:nvPr/>
            </p:nvGrpSpPr>
            <p:grpSpPr>
              <a:xfrm>
                <a:off x="2531358" y="4009799"/>
                <a:ext cx="306000" cy="403027"/>
                <a:chOff x="2531358" y="4009799"/>
                <a:chExt cx="306000" cy="403027"/>
              </a:xfrm>
              <a:grpFill/>
            </p:grpSpPr>
            <p:sp>
              <p:nvSpPr>
                <p:cNvPr id="167" name="Prostokąt 166">
                  <a:extLst>
                    <a:ext uri="{FF2B5EF4-FFF2-40B4-BE49-F238E27FC236}">
                      <a16:creationId xmlns:a16="http://schemas.microsoft.com/office/drawing/2014/main" id="{F13375A5-97B0-4F56-835D-478881399D5A}"/>
                    </a:ext>
                  </a:extLst>
                </p:cNvPr>
                <p:cNvSpPr/>
                <p:nvPr/>
              </p:nvSpPr>
              <p:spPr>
                <a:xfrm>
                  <a:off x="2531958" y="4009799"/>
                  <a:ext cx="304800" cy="403027"/>
                </a:xfrm>
                <a:prstGeom prst="rect">
                  <a:avLst/>
                </a:prstGeom>
                <a:grpFill/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/>
                </a:p>
              </p:txBody>
            </p:sp>
            <p:pic>
              <p:nvPicPr>
                <p:cNvPr id="168" name="Obraz 167">
                  <a:extLst>
                    <a:ext uri="{FF2B5EF4-FFF2-40B4-BE49-F238E27FC236}">
                      <a16:creationId xmlns:a16="http://schemas.microsoft.com/office/drawing/2014/main" id="{F833BF89-2E12-43C4-A7EA-4FBDEC6284E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531358" y="4058312"/>
                  <a:ext cx="306000" cy="306000"/>
                </a:xfrm>
                <a:prstGeom prst="rect">
                  <a:avLst/>
                </a:prstGeom>
                <a:grpFill/>
                <a:ln>
                  <a:solidFill>
                    <a:schemeClr val="accent1"/>
                  </a:solidFill>
                </a:ln>
              </p:spPr>
            </p:pic>
          </p:grpSp>
        </p:grpSp>
      </p:grpSp>
      <p:grpSp>
        <p:nvGrpSpPr>
          <p:cNvPr id="13" name="Grupa 12">
            <a:extLst>
              <a:ext uri="{FF2B5EF4-FFF2-40B4-BE49-F238E27FC236}">
                <a16:creationId xmlns:a16="http://schemas.microsoft.com/office/drawing/2014/main" id="{F0BD00BB-346F-418B-B686-503288ADF4D2}"/>
              </a:ext>
            </a:extLst>
          </p:cNvPr>
          <p:cNvGrpSpPr/>
          <p:nvPr/>
        </p:nvGrpSpPr>
        <p:grpSpPr>
          <a:xfrm>
            <a:off x="3645345" y="3722441"/>
            <a:ext cx="2505175" cy="403027"/>
            <a:chOff x="4035827" y="2929678"/>
            <a:chExt cx="2505175" cy="403027"/>
          </a:xfrm>
        </p:grpSpPr>
        <p:sp>
          <p:nvSpPr>
            <p:cNvPr id="72" name="Prostokąt 71">
              <a:extLst>
                <a:ext uri="{FF2B5EF4-FFF2-40B4-BE49-F238E27FC236}">
                  <a16:creationId xmlns:a16="http://schemas.microsoft.com/office/drawing/2014/main" id="{10C2B470-6C08-4DD6-9AA8-02DF70AF72AE}"/>
                </a:ext>
              </a:extLst>
            </p:cNvPr>
            <p:cNvSpPr/>
            <p:nvPr/>
          </p:nvSpPr>
          <p:spPr>
            <a:xfrm>
              <a:off x="4354636" y="2929678"/>
              <a:ext cx="2186366" cy="403027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l-PL" sz="1400" dirty="0" err="1"/>
                <a:t>Configure</a:t>
              </a:r>
              <a:r>
                <a:rPr lang="pl-PL" sz="1400" dirty="0"/>
                <a:t> </a:t>
              </a:r>
              <a:r>
                <a:rPr lang="pl-PL" sz="1400" dirty="0" err="1"/>
                <a:t>Result</a:t>
              </a:r>
              <a:r>
                <a:rPr lang="pl-PL" sz="1400" dirty="0"/>
                <a:t> Processing</a:t>
              </a:r>
              <a:endParaRPr lang="en-US" sz="1600" dirty="0"/>
            </a:p>
          </p:txBody>
        </p:sp>
        <p:grpSp>
          <p:nvGrpSpPr>
            <p:cNvPr id="77" name="Grupa 76">
              <a:extLst>
                <a:ext uri="{FF2B5EF4-FFF2-40B4-BE49-F238E27FC236}">
                  <a16:creationId xmlns:a16="http://schemas.microsoft.com/office/drawing/2014/main" id="{8EE5E143-0D9C-40B5-9FB7-22B022DC952A}"/>
                </a:ext>
              </a:extLst>
            </p:cNvPr>
            <p:cNvGrpSpPr/>
            <p:nvPr/>
          </p:nvGrpSpPr>
          <p:grpSpPr>
            <a:xfrm>
              <a:off x="4035827" y="2929678"/>
              <a:ext cx="306000" cy="403027"/>
              <a:chOff x="3456312" y="2969868"/>
              <a:chExt cx="306000" cy="403027"/>
            </a:xfrm>
            <a:solidFill>
              <a:schemeClr val="accent1"/>
            </a:solidFill>
          </p:grpSpPr>
          <p:sp>
            <p:nvSpPr>
              <p:cNvPr id="74" name="Prostokąt 73">
                <a:extLst>
                  <a:ext uri="{FF2B5EF4-FFF2-40B4-BE49-F238E27FC236}">
                    <a16:creationId xmlns:a16="http://schemas.microsoft.com/office/drawing/2014/main" id="{E2F7E751-1D2E-4BFF-8B6B-543B3C5A5DF0}"/>
                  </a:ext>
                </a:extLst>
              </p:cNvPr>
              <p:cNvSpPr/>
              <p:nvPr/>
            </p:nvSpPr>
            <p:spPr>
              <a:xfrm>
                <a:off x="3456912" y="2969868"/>
                <a:ext cx="304800" cy="403027"/>
              </a:xfrm>
              <a:prstGeom prst="rect">
                <a:avLst/>
              </a:prstGeom>
              <a:grpFill/>
              <a:ln>
                <a:solidFill>
                  <a:schemeClr val="accent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 dirty="0"/>
              </a:p>
            </p:txBody>
          </p:sp>
          <p:pic>
            <p:nvPicPr>
              <p:cNvPr id="10" name="Obraz 9">
                <a:extLst>
                  <a:ext uri="{FF2B5EF4-FFF2-40B4-BE49-F238E27FC236}">
                    <a16:creationId xmlns:a16="http://schemas.microsoft.com/office/drawing/2014/main" id="{F8F6562A-C9A4-4D20-9FE2-950A7915FC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456312" y="3018381"/>
                <a:ext cx="306000" cy="306000"/>
              </a:xfrm>
              <a:prstGeom prst="rect">
                <a:avLst/>
              </a:prstGeom>
              <a:grpFill/>
              <a:ln>
                <a:solidFill>
                  <a:schemeClr val="accent1"/>
                </a:solidFill>
              </a:ln>
            </p:spPr>
          </p:pic>
        </p:grpSp>
      </p:grpSp>
      <p:grpSp>
        <p:nvGrpSpPr>
          <p:cNvPr id="11" name="Grupa 10">
            <a:extLst>
              <a:ext uri="{FF2B5EF4-FFF2-40B4-BE49-F238E27FC236}">
                <a16:creationId xmlns:a16="http://schemas.microsoft.com/office/drawing/2014/main" id="{30E9D676-D878-4A53-BA86-CD780FEF6062}"/>
              </a:ext>
            </a:extLst>
          </p:cNvPr>
          <p:cNvGrpSpPr/>
          <p:nvPr/>
        </p:nvGrpSpPr>
        <p:grpSpPr>
          <a:xfrm>
            <a:off x="3652965" y="3264144"/>
            <a:ext cx="2489959" cy="403027"/>
            <a:chOff x="4035827" y="2471381"/>
            <a:chExt cx="2489959" cy="403027"/>
          </a:xfrm>
        </p:grpSpPr>
        <p:sp>
          <p:nvSpPr>
            <p:cNvPr id="80" name="Prostokąt 79">
              <a:extLst>
                <a:ext uri="{FF2B5EF4-FFF2-40B4-BE49-F238E27FC236}">
                  <a16:creationId xmlns:a16="http://schemas.microsoft.com/office/drawing/2014/main" id="{C0A1FD00-CA6A-47A2-A173-9EC2A0A64DE4}"/>
                </a:ext>
              </a:extLst>
            </p:cNvPr>
            <p:cNvSpPr/>
            <p:nvPr/>
          </p:nvSpPr>
          <p:spPr>
            <a:xfrm>
              <a:off x="4354636" y="2471381"/>
              <a:ext cx="2171150" cy="403027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l-PL" sz="1400" dirty="0" err="1"/>
                <a:t>Configure</a:t>
              </a:r>
              <a:r>
                <a:rPr lang="pl-PL" sz="1400" dirty="0"/>
                <a:t> Model </a:t>
              </a:r>
              <a:r>
                <a:rPr lang="pl-PL" sz="1400" dirty="0" err="1"/>
                <a:t>Options</a:t>
              </a:r>
              <a:endParaRPr lang="en-US" sz="1600" dirty="0"/>
            </a:p>
          </p:txBody>
        </p:sp>
        <p:grpSp>
          <p:nvGrpSpPr>
            <p:cNvPr id="81" name="Grupa 80">
              <a:extLst>
                <a:ext uri="{FF2B5EF4-FFF2-40B4-BE49-F238E27FC236}">
                  <a16:creationId xmlns:a16="http://schemas.microsoft.com/office/drawing/2014/main" id="{CA075578-DF59-4071-A32E-1AC04A5A6295}"/>
                </a:ext>
              </a:extLst>
            </p:cNvPr>
            <p:cNvGrpSpPr/>
            <p:nvPr/>
          </p:nvGrpSpPr>
          <p:grpSpPr>
            <a:xfrm>
              <a:off x="4035827" y="2471381"/>
              <a:ext cx="306000" cy="403027"/>
              <a:chOff x="3456312" y="2969868"/>
              <a:chExt cx="306000" cy="403027"/>
            </a:xfrm>
            <a:solidFill>
              <a:schemeClr val="accent1"/>
            </a:solidFill>
          </p:grpSpPr>
          <p:sp>
            <p:nvSpPr>
              <p:cNvPr id="82" name="Prostokąt 81">
                <a:extLst>
                  <a:ext uri="{FF2B5EF4-FFF2-40B4-BE49-F238E27FC236}">
                    <a16:creationId xmlns:a16="http://schemas.microsoft.com/office/drawing/2014/main" id="{8C990785-FBD6-434F-98B4-22E17E767307}"/>
                  </a:ext>
                </a:extLst>
              </p:cNvPr>
              <p:cNvSpPr/>
              <p:nvPr/>
            </p:nvSpPr>
            <p:spPr>
              <a:xfrm>
                <a:off x="3456912" y="2969868"/>
                <a:ext cx="304800" cy="403027"/>
              </a:xfrm>
              <a:prstGeom prst="rect">
                <a:avLst/>
              </a:prstGeom>
              <a:grpFill/>
              <a:ln>
                <a:solidFill>
                  <a:schemeClr val="accent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 dirty="0"/>
              </a:p>
            </p:txBody>
          </p:sp>
          <p:pic>
            <p:nvPicPr>
              <p:cNvPr id="83" name="Obraz 82">
                <a:extLst>
                  <a:ext uri="{FF2B5EF4-FFF2-40B4-BE49-F238E27FC236}">
                    <a16:creationId xmlns:a16="http://schemas.microsoft.com/office/drawing/2014/main" id="{7465C3F1-7404-416E-9D66-FDC7FF16A7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456312" y="3018381"/>
                <a:ext cx="306000" cy="306000"/>
              </a:xfrm>
              <a:prstGeom prst="rect">
                <a:avLst/>
              </a:prstGeom>
              <a:grpFill/>
              <a:ln>
                <a:solidFill>
                  <a:schemeClr val="accent1"/>
                </a:solidFill>
              </a:ln>
            </p:spPr>
          </p:pic>
        </p:grpSp>
      </p:grpSp>
      <p:grpSp>
        <p:nvGrpSpPr>
          <p:cNvPr id="44" name="Grupa 43">
            <a:extLst>
              <a:ext uri="{FF2B5EF4-FFF2-40B4-BE49-F238E27FC236}">
                <a16:creationId xmlns:a16="http://schemas.microsoft.com/office/drawing/2014/main" id="{B3826E6C-DD1F-4C5C-A68B-A80A88519702}"/>
              </a:ext>
            </a:extLst>
          </p:cNvPr>
          <p:cNvGrpSpPr/>
          <p:nvPr/>
        </p:nvGrpSpPr>
        <p:grpSpPr>
          <a:xfrm>
            <a:off x="3982487" y="1482565"/>
            <a:ext cx="2489959" cy="403028"/>
            <a:chOff x="2531358" y="4009799"/>
            <a:chExt cx="2489959" cy="403028"/>
          </a:xfrm>
          <a:solidFill>
            <a:schemeClr val="accent1"/>
          </a:solidFill>
        </p:grpSpPr>
        <p:sp>
          <p:nvSpPr>
            <p:cNvPr id="39" name="Prostokąt 38">
              <a:extLst>
                <a:ext uri="{FF2B5EF4-FFF2-40B4-BE49-F238E27FC236}">
                  <a16:creationId xmlns:a16="http://schemas.microsoft.com/office/drawing/2014/main" id="{384C3C5D-9E83-4A88-8E2D-A06FE69FBBDD}"/>
                </a:ext>
              </a:extLst>
            </p:cNvPr>
            <p:cNvSpPr/>
            <p:nvPr/>
          </p:nvSpPr>
          <p:spPr>
            <a:xfrm>
              <a:off x="2834951" y="4009800"/>
              <a:ext cx="2186366" cy="403027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l-PL" sz="1400" dirty="0" err="1"/>
                <a:t>ModelPluginConfiguration</a:t>
              </a:r>
              <a:endParaRPr lang="en-US" sz="1600" dirty="0"/>
            </a:p>
          </p:txBody>
        </p:sp>
        <p:grpSp>
          <p:nvGrpSpPr>
            <p:cNvPr id="43" name="Grupa 42">
              <a:extLst>
                <a:ext uri="{FF2B5EF4-FFF2-40B4-BE49-F238E27FC236}">
                  <a16:creationId xmlns:a16="http://schemas.microsoft.com/office/drawing/2014/main" id="{ECF6F74F-8C11-4402-965B-28D4ECD659C6}"/>
                </a:ext>
              </a:extLst>
            </p:cNvPr>
            <p:cNvGrpSpPr/>
            <p:nvPr/>
          </p:nvGrpSpPr>
          <p:grpSpPr>
            <a:xfrm>
              <a:off x="2531358" y="4009799"/>
              <a:ext cx="306000" cy="403027"/>
              <a:chOff x="2531358" y="4009799"/>
              <a:chExt cx="306000" cy="403027"/>
            </a:xfrm>
            <a:grpFill/>
          </p:grpSpPr>
          <p:sp>
            <p:nvSpPr>
              <p:cNvPr id="41" name="Prostokąt 40">
                <a:extLst>
                  <a:ext uri="{FF2B5EF4-FFF2-40B4-BE49-F238E27FC236}">
                    <a16:creationId xmlns:a16="http://schemas.microsoft.com/office/drawing/2014/main" id="{D430E037-FB6E-4CD7-95F0-BF37415CFAAC}"/>
                  </a:ext>
                </a:extLst>
              </p:cNvPr>
              <p:cNvSpPr/>
              <p:nvPr/>
            </p:nvSpPr>
            <p:spPr>
              <a:xfrm>
                <a:off x="2531958" y="4009799"/>
                <a:ext cx="304800" cy="403027"/>
              </a:xfrm>
              <a:prstGeom prst="rect">
                <a:avLst/>
              </a:prstGeom>
              <a:grpFill/>
              <a:ln>
                <a:solidFill>
                  <a:schemeClr val="accent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 dirty="0"/>
              </a:p>
            </p:txBody>
          </p:sp>
          <p:pic>
            <p:nvPicPr>
              <p:cNvPr id="7" name="Obraz 6">
                <a:extLst>
                  <a:ext uri="{FF2B5EF4-FFF2-40B4-BE49-F238E27FC236}">
                    <a16:creationId xmlns:a16="http://schemas.microsoft.com/office/drawing/2014/main" id="{2257842F-E019-45E7-85D1-A8F8256FBF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531358" y="4058312"/>
                <a:ext cx="306000" cy="306000"/>
              </a:xfrm>
              <a:prstGeom prst="rect">
                <a:avLst/>
              </a:prstGeom>
              <a:grpFill/>
              <a:ln>
                <a:solidFill>
                  <a:schemeClr val="accent1"/>
                </a:solidFill>
              </a:ln>
            </p:spPr>
          </p:pic>
        </p:grpSp>
      </p:grpSp>
      <p:grpSp>
        <p:nvGrpSpPr>
          <p:cNvPr id="99" name="Grupa 98">
            <a:extLst>
              <a:ext uri="{FF2B5EF4-FFF2-40B4-BE49-F238E27FC236}">
                <a16:creationId xmlns:a16="http://schemas.microsoft.com/office/drawing/2014/main" id="{D84DF878-D473-40C6-87BF-BC008BA16479}"/>
              </a:ext>
            </a:extLst>
          </p:cNvPr>
          <p:cNvGrpSpPr/>
          <p:nvPr/>
        </p:nvGrpSpPr>
        <p:grpSpPr>
          <a:xfrm>
            <a:off x="3982487" y="1019670"/>
            <a:ext cx="2489959" cy="403028"/>
            <a:chOff x="2531358" y="4009799"/>
            <a:chExt cx="2489959" cy="403028"/>
          </a:xfrm>
          <a:solidFill>
            <a:schemeClr val="accent1"/>
          </a:solidFill>
        </p:grpSpPr>
        <p:sp>
          <p:nvSpPr>
            <p:cNvPr id="100" name="Prostokąt 99">
              <a:extLst>
                <a:ext uri="{FF2B5EF4-FFF2-40B4-BE49-F238E27FC236}">
                  <a16:creationId xmlns:a16="http://schemas.microsoft.com/office/drawing/2014/main" id="{74FB9D5B-892D-4855-8587-E771A43CFF6F}"/>
                </a:ext>
              </a:extLst>
            </p:cNvPr>
            <p:cNvSpPr/>
            <p:nvPr/>
          </p:nvSpPr>
          <p:spPr>
            <a:xfrm>
              <a:off x="2834951" y="4009800"/>
              <a:ext cx="2186366" cy="403027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/>
                <a:t>ModelOptions</a:t>
              </a:r>
              <a:endParaRPr lang="en-US" sz="1600" dirty="0"/>
            </a:p>
          </p:txBody>
        </p:sp>
        <p:grpSp>
          <p:nvGrpSpPr>
            <p:cNvPr id="101" name="Grupa 100">
              <a:extLst>
                <a:ext uri="{FF2B5EF4-FFF2-40B4-BE49-F238E27FC236}">
                  <a16:creationId xmlns:a16="http://schemas.microsoft.com/office/drawing/2014/main" id="{F92737BB-E7BD-48CE-A5D7-8B91871C2E4D}"/>
                </a:ext>
              </a:extLst>
            </p:cNvPr>
            <p:cNvGrpSpPr/>
            <p:nvPr/>
          </p:nvGrpSpPr>
          <p:grpSpPr>
            <a:xfrm>
              <a:off x="2531358" y="4009799"/>
              <a:ext cx="306000" cy="403027"/>
              <a:chOff x="2531358" y="4009799"/>
              <a:chExt cx="306000" cy="403027"/>
            </a:xfrm>
            <a:grpFill/>
          </p:grpSpPr>
          <p:sp>
            <p:nvSpPr>
              <p:cNvPr id="102" name="Prostokąt 101">
                <a:extLst>
                  <a:ext uri="{FF2B5EF4-FFF2-40B4-BE49-F238E27FC236}">
                    <a16:creationId xmlns:a16="http://schemas.microsoft.com/office/drawing/2014/main" id="{C2CE9277-8260-45F4-9814-7CAD2B85D0B1}"/>
                  </a:ext>
                </a:extLst>
              </p:cNvPr>
              <p:cNvSpPr/>
              <p:nvPr/>
            </p:nvSpPr>
            <p:spPr>
              <a:xfrm>
                <a:off x="2531958" y="4009799"/>
                <a:ext cx="304800" cy="403027"/>
              </a:xfrm>
              <a:prstGeom prst="rect">
                <a:avLst/>
              </a:prstGeom>
              <a:grpFill/>
              <a:ln>
                <a:solidFill>
                  <a:schemeClr val="accent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 dirty="0"/>
              </a:p>
            </p:txBody>
          </p:sp>
          <p:pic>
            <p:nvPicPr>
              <p:cNvPr id="103" name="Obraz 102">
                <a:extLst>
                  <a:ext uri="{FF2B5EF4-FFF2-40B4-BE49-F238E27FC236}">
                    <a16:creationId xmlns:a16="http://schemas.microsoft.com/office/drawing/2014/main" id="{23673FA7-9BEC-40EF-AACA-75207EE57B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531358" y="4058312"/>
                <a:ext cx="306000" cy="306000"/>
              </a:xfrm>
              <a:prstGeom prst="rect">
                <a:avLst/>
              </a:prstGeom>
              <a:grpFill/>
              <a:ln>
                <a:solidFill>
                  <a:schemeClr val="accent1"/>
                </a:solidFill>
              </a:ln>
            </p:spPr>
          </p:pic>
        </p:grpSp>
      </p:grpSp>
      <p:grpSp>
        <p:nvGrpSpPr>
          <p:cNvPr id="114" name="Grupa 113">
            <a:extLst>
              <a:ext uri="{FF2B5EF4-FFF2-40B4-BE49-F238E27FC236}">
                <a16:creationId xmlns:a16="http://schemas.microsoft.com/office/drawing/2014/main" id="{BD84439F-4C4A-48CC-B82E-42D4317BB3C2}"/>
              </a:ext>
            </a:extLst>
          </p:cNvPr>
          <p:cNvGrpSpPr/>
          <p:nvPr/>
        </p:nvGrpSpPr>
        <p:grpSpPr>
          <a:xfrm>
            <a:off x="3982487" y="1942683"/>
            <a:ext cx="2489959" cy="403028"/>
            <a:chOff x="2531358" y="4009799"/>
            <a:chExt cx="2489959" cy="403028"/>
          </a:xfrm>
          <a:solidFill>
            <a:schemeClr val="accent1"/>
          </a:solidFill>
        </p:grpSpPr>
        <p:sp>
          <p:nvSpPr>
            <p:cNvPr id="115" name="Prostokąt 114">
              <a:extLst>
                <a:ext uri="{FF2B5EF4-FFF2-40B4-BE49-F238E27FC236}">
                  <a16:creationId xmlns:a16="http://schemas.microsoft.com/office/drawing/2014/main" id="{9F378664-0229-42F2-9DD3-8CB2694803D5}"/>
                </a:ext>
              </a:extLst>
            </p:cNvPr>
            <p:cNvSpPr/>
            <p:nvPr/>
          </p:nvSpPr>
          <p:spPr>
            <a:xfrm>
              <a:off x="2834951" y="4009800"/>
              <a:ext cx="2186366" cy="403027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/>
                <a:t>ModelPluginOptions</a:t>
              </a:r>
              <a:endParaRPr lang="en-US" sz="1600" dirty="0"/>
            </a:p>
          </p:txBody>
        </p:sp>
        <p:grpSp>
          <p:nvGrpSpPr>
            <p:cNvPr id="116" name="Grupa 115">
              <a:extLst>
                <a:ext uri="{FF2B5EF4-FFF2-40B4-BE49-F238E27FC236}">
                  <a16:creationId xmlns:a16="http://schemas.microsoft.com/office/drawing/2014/main" id="{26CFEB3E-C289-4AC7-8DC1-4CBA67A7D474}"/>
                </a:ext>
              </a:extLst>
            </p:cNvPr>
            <p:cNvGrpSpPr/>
            <p:nvPr/>
          </p:nvGrpSpPr>
          <p:grpSpPr>
            <a:xfrm>
              <a:off x="2531358" y="4009799"/>
              <a:ext cx="306000" cy="403027"/>
              <a:chOff x="2531358" y="4009799"/>
              <a:chExt cx="306000" cy="403027"/>
            </a:xfrm>
            <a:grpFill/>
          </p:grpSpPr>
          <p:sp>
            <p:nvSpPr>
              <p:cNvPr id="117" name="Prostokąt 116">
                <a:extLst>
                  <a:ext uri="{FF2B5EF4-FFF2-40B4-BE49-F238E27FC236}">
                    <a16:creationId xmlns:a16="http://schemas.microsoft.com/office/drawing/2014/main" id="{00469B88-DBED-41EA-83D3-0C759CDB9DA2}"/>
                  </a:ext>
                </a:extLst>
              </p:cNvPr>
              <p:cNvSpPr/>
              <p:nvPr/>
            </p:nvSpPr>
            <p:spPr>
              <a:xfrm>
                <a:off x="2531958" y="4009799"/>
                <a:ext cx="304800" cy="403027"/>
              </a:xfrm>
              <a:prstGeom prst="rect">
                <a:avLst/>
              </a:prstGeom>
              <a:grpFill/>
              <a:ln>
                <a:solidFill>
                  <a:schemeClr val="accent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 dirty="0"/>
              </a:p>
            </p:txBody>
          </p:sp>
          <p:pic>
            <p:nvPicPr>
              <p:cNvPr id="118" name="Obraz 117">
                <a:extLst>
                  <a:ext uri="{FF2B5EF4-FFF2-40B4-BE49-F238E27FC236}">
                    <a16:creationId xmlns:a16="http://schemas.microsoft.com/office/drawing/2014/main" id="{56E05074-1DE7-4610-BE30-FF5C519E72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531358" y="4058312"/>
                <a:ext cx="306000" cy="306000"/>
              </a:xfrm>
              <a:prstGeom prst="rect">
                <a:avLst/>
              </a:prstGeom>
              <a:grpFill/>
              <a:ln>
                <a:solidFill>
                  <a:schemeClr val="accent1"/>
                </a:solidFill>
              </a:ln>
            </p:spPr>
          </p:pic>
        </p:grpSp>
      </p:grpSp>
      <p:grpSp>
        <p:nvGrpSpPr>
          <p:cNvPr id="186" name="Grupa 185">
            <a:extLst>
              <a:ext uri="{FF2B5EF4-FFF2-40B4-BE49-F238E27FC236}">
                <a16:creationId xmlns:a16="http://schemas.microsoft.com/office/drawing/2014/main" id="{28B2E41D-9B94-4E59-9828-2494C9AD448E}"/>
              </a:ext>
            </a:extLst>
          </p:cNvPr>
          <p:cNvGrpSpPr/>
          <p:nvPr/>
        </p:nvGrpSpPr>
        <p:grpSpPr>
          <a:xfrm>
            <a:off x="101769" y="1482565"/>
            <a:ext cx="1888736" cy="403028"/>
            <a:chOff x="4151901" y="3830293"/>
            <a:chExt cx="1888736" cy="403028"/>
          </a:xfrm>
          <a:solidFill>
            <a:schemeClr val="accent1"/>
          </a:solidFill>
        </p:grpSpPr>
        <p:sp>
          <p:nvSpPr>
            <p:cNvPr id="46" name="Prostokąt 45">
              <a:extLst>
                <a:ext uri="{FF2B5EF4-FFF2-40B4-BE49-F238E27FC236}">
                  <a16:creationId xmlns:a16="http://schemas.microsoft.com/office/drawing/2014/main" id="{09A03A9D-384F-41AC-B754-A52AE0E69D4E}"/>
                </a:ext>
              </a:extLst>
            </p:cNvPr>
            <p:cNvSpPr/>
            <p:nvPr/>
          </p:nvSpPr>
          <p:spPr>
            <a:xfrm>
              <a:off x="4455494" y="3830294"/>
              <a:ext cx="1585143" cy="403027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/>
                <a:t>PreUUTLoop</a:t>
              </a:r>
              <a:endParaRPr lang="en-US" sz="1600" dirty="0"/>
            </a:p>
          </p:txBody>
        </p:sp>
        <p:grpSp>
          <p:nvGrpSpPr>
            <p:cNvPr id="47" name="Grupa 46">
              <a:extLst>
                <a:ext uri="{FF2B5EF4-FFF2-40B4-BE49-F238E27FC236}">
                  <a16:creationId xmlns:a16="http://schemas.microsoft.com/office/drawing/2014/main" id="{F58138EA-E651-4515-9DA0-6ACAEAFBD716}"/>
                </a:ext>
              </a:extLst>
            </p:cNvPr>
            <p:cNvGrpSpPr/>
            <p:nvPr/>
          </p:nvGrpSpPr>
          <p:grpSpPr>
            <a:xfrm>
              <a:off x="4151901" y="3830293"/>
              <a:ext cx="306000" cy="403027"/>
              <a:chOff x="2531358" y="4009799"/>
              <a:chExt cx="306000" cy="403027"/>
            </a:xfrm>
            <a:grpFill/>
          </p:grpSpPr>
          <p:sp>
            <p:nvSpPr>
              <p:cNvPr id="48" name="Prostokąt 47">
                <a:extLst>
                  <a:ext uri="{FF2B5EF4-FFF2-40B4-BE49-F238E27FC236}">
                    <a16:creationId xmlns:a16="http://schemas.microsoft.com/office/drawing/2014/main" id="{882FAE26-3625-44FC-8648-B638A30222BE}"/>
                  </a:ext>
                </a:extLst>
              </p:cNvPr>
              <p:cNvSpPr/>
              <p:nvPr/>
            </p:nvSpPr>
            <p:spPr>
              <a:xfrm>
                <a:off x="2531958" y="4009799"/>
                <a:ext cx="304800" cy="403027"/>
              </a:xfrm>
              <a:prstGeom prst="rect">
                <a:avLst/>
              </a:prstGeom>
              <a:grpFill/>
              <a:ln>
                <a:solidFill>
                  <a:schemeClr val="accent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 dirty="0"/>
              </a:p>
            </p:txBody>
          </p:sp>
          <p:pic>
            <p:nvPicPr>
              <p:cNvPr id="49" name="Obraz 48">
                <a:extLst>
                  <a:ext uri="{FF2B5EF4-FFF2-40B4-BE49-F238E27FC236}">
                    <a16:creationId xmlns:a16="http://schemas.microsoft.com/office/drawing/2014/main" id="{C6E79B55-47CE-4843-93FA-77324A1ACF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531358" y="4058312"/>
                <a:ext cx="306000" cy="306000"/>
              </a:xfrm>
              <a:prstGeom prst="rect">
                <a:avLst/>
              </a:prstGeom>
              <a:grpFill/>
              <a:ln>
                <a:solidFill>
                  <a:schemeClr val="accent1"/>
                </a:solidFill>
              </a:ln>
            </p:spPr>
          </p:pic>
        </p:grpSp>
      </p:grpSp>
      <p:grpSp>
        <p:nvGrpSpPr>
          <p:cNvPr id="187" name="Grupa 186">
            <a:extLst>
              <a:ext uri="{FF2B5EF4-FFF2-40B4-BE49-F238E27FC236}">
                <a16:creationId xmlns:a16="http://schemas.microsoft.com/office/drawing/2014/main" id="{B45BE72B-F030-4771-82B4-A9521144BAD4}"/>
              </a:ext>
            </a:extLst>
          </p:cNvPr>
          <p:cNvGrpSpPr/>
          <p:nvPr/>
        </p:nvGrpSpPr>
        <p:grpSpPr>
          <a:xfrm>
            <a:off x="2044563" y="1482565"/>
            <a:ext cx="1888736" cy="403028"/>
            <a:chOff x="4151901" y="4315721"/>
            <a:chExt cx="1888736" cy="403028"/>
          </a:xfrm>
          <a:solidFill>
            <a:schemeClr val="accent1"/>
          </a:solidFill>
        </p:grpSpPr>
        <p:sp>
          <p:nvSpPr>
            <p:cNvPr id="85" name="Prostokąt 84">
              <a:extLst>
                <a:ext uri="{FF2B5EF4-FFF2-40B4-BE49-F238E27FC236}">
                  <a16:creationId xmlns:a16="http://schemas.microsoft.com/office/drawing/2014/main" id="{775EC4A0-6147-4A80-85ED-7C3271800B21}"/>
                </a:ext>
              </a:extLst>
            </p:cNvPr>
            <p:cNvSpPr/>
            <p:nvPr/>
          </p:nvSpPr>
          <p:spPr>
            <a:xfrm>
              <a:off x="4455494" y="4315722"/>
              <a:ext cx="1585143" cy="403027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/>
                <a:t>PostUUTLoop</a:t>
              </a:r>
              <a:endParaRPr lang="en-US" sz="1600" dirty="0"/>
            </a:p>
          </p:txBody>
        </p:sp>
        <p:grpSp>
          <p:nvGrpSpPr>
            <p:cNvPr id="86" name="Grupa 85">
              <a:extLst>
                <a:ext uri="{FF2B5EF4-FFF2-40B4-BE49-F238E27FC236}">
                  <a16:creationId xmlns:a16="http://schemas.microsoft.com/office/drawing/2014/main" id="{229A5210-E981-424D-9C1F-65D7CBB5652E}"/>
                </a:ext>
              </a:extLst>
            </p:cNvPr>
            <p:cNvGrpSpPr/>
            <p:nvPr/>
          </p:nvGrpSpPr>
          <p:grpSpPr>
            <a:xfrm>
              <a:off x="4151901" y="4315721"/>
              <a:ext cx="306000" cy="403027"/>
              <a:chOff x="2531358" y="4009799"/>
              <a:chExt cx="306000" cy="403027"/>
            </a:xfrm>
            <a:grpFill/>
          </p:grpSpPr>
          <p:sp>
            <p:nvSpPr>
              <p:cNvPr id="87" name="Prostokąt 86">
                <a:extLst>
                  <a:ext uri="{FF2B5EF4-FFF2-40B4-BE49-F238E27FC236}">
                    <a16:creationId xmlns:a16="http://schemas.microsoft.com/office/drawing/2014/main" id="{9F1BB541-7D37-4ADD-86F7-3F1F6163DE43}"/>
                  </a:ext>
                </a:extLst>
              </p:cNvPr>
              <p:cNvSpPr/>
              <p:nvPr/>
            </p:nvSpPr>
            <p:spPr>
              <a:xfrm>
                <a:off x="2531958" y="4009799"/>
                <a:ext cx="304800" cy="403027"/>
              </a:xfrm>
              <a:prstGeom prst="rect">
                <a:avLst/>
              </a:prstGeom>
              <a:grpFill/>
              <a:ln>
                <a:solidFill>
                  <a:schemeClr val="accent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 dirty="0"/>
              </a:p>
            </p:txBody>
          </p:sp>
          <p:pic>
            <p:nvPicPr>
              <p:cNvPr id="88" name="Obraz 87">
                <a:extLst>
                  <a:ext uri="{FF2B5EF4-FFF2-40B4-BE49-F238E27FC236}">
                    <a16:creationId xmlns:a16="http://schemas.microsoft.com/office/drawing/2014/main" id="{0174E5FB-2363-4454-96EE-12F1A93BE4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531358" y="4058312"/>
                <a:ext cx="306000" cy="306000"/>
              </a:xfrm>
              <a:prstGeom prst="rect">
                <a:avLst/>
              </a:prstGeom>
              <a:grpFill/>
              <a:ln>
                <a:solidFill>
                  <a:schemeClr val="accent1"/>
                </a:solidFill>
              </a:ln>
            </p:spPr>
          </p:pic>
        </p:grpSp>
      </p:grpSp>
      <p:grpSp>
        <p:nvGrpSpPr>
          <p:cNvPr id="182" name="Grupa 181">
            <a:extLst>
              <a:ext uri="{FF2B5EF4-FFF2-40B4-BE49-F238E27FC236}">
                <a16:creationId xmlns:a16="http://schemas.microsoft.com/office/drawing/2014/main" id="{2B7B65EE-BC7E-4808-87CD-824972A7D12E}"/>
              </a:ext>
            </a:extLst>
          </p:cNvPr>
          <p:cNvGrpSpPr/>
          <p:nvPr/>
        </p:nvGrpSpPr>
        <p:grpSpPr>
          <a:xfrm>
            <a:off x="101769" y="2402801"/>
            <a:ext cx="1888736" cy="403028"/>
            <a:chOff x="4151901" y="1991768"/>
            <a:chExt cx="1888736" cy="403028"/>
          </a:xfrm>
          <a:solidFill>
            <a:schemeClr val="accent1"/>
          </a:solidFill>
        </p:grpSpPr>
        <p:sp>
          <p:nvSpPr>
            <p:cNvPr id="105" name="Prostokąt 104">
              <a:extLst>
                <a:ext uri="{FF2B5EF4-FFF2-40B4-BE49-F238E27FC236}">
                  <a16:creationId xmlns:a16="http://schemas.microsoft.com/office/drawing/2014/main" id="{1C7FDBCF-B256-44E3-BB6B-0FF335302EF2}"/>
                </a:ext>
              </a:extLst>
            </p:cNvPr>
            <p:cNvSpPr/>
            <p:nvPr/>
          </p:nvSpPr>
          <p:spPr>
            <a:xfrm>
              <a:off x="4455494" y="1991769"/>
              <a:ext cx="1585143" cy="403027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/>
                <a:t>PreMainSequence</a:t>
              </a:r>
              <a:endParaRPr lang="en-US" sz="1600" dirty="0"/>
            </a:p>
          </p:txBody>
        </p:sp>
        <p:grpSp>
          <p:nvGrpSpPr>
            <p:cNvPr id="106" name="Grupa 105">
              <a:extLst>
                <a:ext uri="{FF2B5EF4-FFF2-40B4-BE49-F238E27FC236}">
                  <a16:creationId xmlns:a16="http://schemas.microsoft.com/office/drawing/2014/main" id="{B5661E2D-EC23-4384-A471-77409E23E1D7}"/>
                </a:ext>
              </a:extLst>
            </p:cNvPr>
            <p:cNvGrpSpPr/>
            <p:nvPr/>
          </p:nvGrpSpPr>
          <p:grpSpPr>
            <a:xfrm>
              <a:off x="4151901" y="1991768"/>
              <a:ext cx="306000" cy="403027"/>
              <a:chOff x="2531358" y="4009799"/>
              <a:chExt cx="306000" cy="403027"/>
            </a:xfrm>
            <a:grpFill/>
          </p:grpSpPr>
          <p:sp>
            <p:nvSpPr>
              <p:cNvPr id="107" name="Prostokąt 106">
                <a:extLst>
                  <a:ext uri="{FF2B5EF4-FFF2-40B4-BE49-F238E27FC236}">
                    <a16:creationId xmlns:a16="http://schemas.microsoft.com/office/drawing/2014/main" id="{C8A03B54-CD10-405D-AAB0-FE432A8D221D}"/>
                  </a:ext>
                </a:extLst>
              </p:cNvPr>
              <p:cNvSpPr/>
              <p:nvPr/>
            </p:nvSpPr>
            <p:spPr>
              <a:xfrm>
                <a:off x="2531958" y="4009799"/>
                <a:ext cx="304800" cy="403027"/>
              </a:xfrm>
              <a:prstGeom prst="rect">
                <a:avLst/>
              </a:prstGeom>
              <a:grpFill/>
              <a:ln>
                <a:solidFill>
                  <a:schemeClr val="accent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 dirty="0"/>
              </a:p>
            </p:txBody>
          </p:sp>
          <p:pic>
            <p:nvPicPr>
              <p:cNvPr id="108" name="Obraz 107">
                <a:extLst>
                  <a:ext uri="{FF2B5EF4-FFF2-40B4-BE49-F238E27FC236}">
                    <a16:creationId xmlns:a16="http://schemas.microsoft.com/office/drawing/2014/main" id="{9CBC119E-D0DB-449E-B47A-0D6F9A25EF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531358" y="4058312"/>
                <a:ext cx="306000" cy="306000"/>
              </a:xfrm>
              <a:prstGeom prst="rect">
                <a:avLst/>
              </a:prstGeom>
              <a:grpFill/>
              <a:ln>
                <a:solidFill>
                  <a:schemeClr val="accent1"/>
                </a:solidFill>
              </a:ln>
            </p:spPr>
          </p:pic>
        </p:grpSp>
      </p:grpSp>
      <p:grpSp>
        <p:nvGrpSpPr>
          <p:cNvPr id="184" name="Grupa 183">
            <a:extLst>
              <a:ext uri="{FF2B5EF4-FFF2-40B4-BE49-F238E27FC236}">
                <a16:creationId xmlns:a16="http://schemas.microsoft.com/office/drawing/2014/main" id="{35EED1E0-2C2A-4798-9A85-45DB116E87B9}"/>
              </a:ext>
            </a:extLst>
          </p:cNvPr>
          <p:cNvGrpSpPr/>
          <p:nvPr/>
        </p:nvGrpSpPr>
        <p:grpSpPr>
          <a:xfrm>
            <a:off x="2044563" y="2402801"/>
            <a:ext cx="1888736" cy="403028"/>
            <a:chOff x="4151901" y="2914081"/>
            <a:chExt cx="1888736" cy="403028"/>
          </a:xfrm>
          <a:solidFill>
            <a:schemeClr val="accent1"/>
          </a:solidFill>
        </p:grpSpPr>
        <p:sp>
          <p:nvSpPr>
            <p:cNvPr id="110" name="Prostokąt 109">
              <a:extLst>
                <a:ext uri="{FF2B5EF4-FFF2-40B4-BE49-F238E27FC236}">
                  <a16:creationId xmlns:a16="http://schemas.microsoft.com/office/drawing/2014/main" id="{E2E5EDF4-5B99-47B3-A178-B6EC442842F9}"/>
                </a:ext>
              </a:extLst>
            </p:cNvPr>
            <p:cNvSpPr/>
            <p:nvPr/>
          </p:nvSpPr>
          <p:spPr>
            <a:xfrm>
              <a:off x="4455494" y="2914082"/>
              <a:ext cx="1585143" cy="403027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/>
                <a:t>PostMainSequence</a:t>
              </a:r>
              <a:endParaRPr lang="en-US" sz="1600" dirty="0"/>
            </a:p>
          </p:txBody>
        </p:sp>
        <p:grpSp>
          <p:nvGrpSpPr>
            <p:cNvPr id="111" name="Grupa 110">
              <a:extLst>
                <a:ext uri="{FF2B5EF4-FFF2-40B4-BE49-F238E27FC236}">
                  <a16:creationId xmlns:a16="http://schemas.microsoft.com/office/drawing/2014/main" id="{976CB425-C756-4563-A98C-E11582497465}"/>
                </a:ext>
              </a:extLst>
            </p:cNvPr>
            <p:cNvGrpSpPr/>
            <p:nvPr/>
          </p:nvGrpSpPr>
          <p:grpSpPr>
            <a:xfrm>
              <a:off x="4151901" y="2914081"/>
              <a:ext cx="306000" cy="403027"/>
              <a:chOff x="2531358" y="4009799"/>
              <a:chExt cx="306000" cy="403027"/>
            </a:xfrm>
            <a:grpFill/>
          </p:grpSpPr>
          <p:sp>
            <p:nvSpPr>
              <p:cNvPr id="112" name="Prostokąt 111">
                <a:extLst>
                  <a:ext uri="{FF2B5EF4-FFF2-40B4-BE49-F238E27FC236}">
                    <a16:creationId xmlns:a16="http://schemas.microsoft.com/office/drawing/2014/main" id="{15D45BAC-5624-4075-BC84-63C1AE7D6CDA}"/>
                  </a:ext>
                </a:extLst>
              </p:cNvPr>
              <p:cNvSpPr/>
              <p:nvPr/>
            </p:nvSpPr>
            <p:spPr>
              <a:xfrm>
                <a:off x="2531958" y="4009799"/>
                <a:ext cx="304800" cy="403027"/>
              </a:xfrm>
              <a:prstGeom prst="rect">
                <a:avLst/>
              </a:prstGeom>
              <a:grpFill/>
              <a:ln>
                <a:solidFill>
                  <a:schemeClr val="accent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 dirty="0"/>
              </a:p>
            </p:txBody>
          </p:sp>
          <p:pic>
            <p:nvPicPr>
              <p:cNvPr id="113" name="Obraz 112">
                <a:extLst>
                  <a:ext uri="{FF2B5EF4-FFF2-40B4-BE49-F238E27FC236}">
                    <a16:creationId xmlns:a16="http://schemas.microsoft.com/office/drawing/2014/main" id="{02F0C333-5EB8-408B-93FF-43E4B64343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531358" y="4058312"/>
                <a:ext cx="306000" cy="306000"/>
              </a:xfrm>
              <a:prstGeom prst="rect">
                <a:avLst/>
              </a:prstGeom>
              <a:grpFill/>
              <a:ln>
                <a:solidFill>
                  <a:schemeClr val="accent1"/>
                </a:solidFill>
              </a:ln>
            </p:spPr>
          </p:pic>
        </p:grpSp>
      </p:grpSp>
      <p:grpSp>
        <p:nvGrpSpPr>
          <p:cNvPr id="181" name="Grupa 180">
            <a:extLst>
              <a:ext uri="{FF2B5EF4-FFF2-40B4-BE49-F238E27FC236}">
                <a16:creationId xmlns:a16="http://schemas.microsoft.com/office/drawing/2014/main" id="{5C88EBFE-1F9D-4546-9753-28D86C5EF0C8}"/>
              </a:ext>
            </a:extLst>
          </p:cNvPr>
          <p:cNvGrpSpPr/>
          <p:nvPr/>
        </p:nvGrpSpPr>
        <p:grpSpPr>
          <a:xfrm>
            <a:off x="101769" y="1019670"/>
            <a:ext cx="1888735" cy="403028"/>
            <a:chOff x="4151901" y="1516938"/>
            <a:chExt cx="1888735" cy="403028"/>
          </a:xfrm>
          <a:solidFill>
            <a:schemeClr val="accent1"/>
          </a:solidFill>
        </p:grpSpPr>
        <p:sp>
          <p:nvSpPr>
            <p:cNvPr id="135" name="Prostokąt 134">
              <a:extLst>
                <a:ext uri="{FF2B5EF4-FFF2-40B4-BE49-F238E27FC236}">
                  <a16:creationId xmlns:a16="http://schemas.microsoft.com/office/drawing/2014/main" id="{3AF8CC03-478A-4D3D-892D-AF3ACF8BBC4B}"/>
                </a:ext>
              </a:extLst>
            </p:cNvPr>
            <p:cNvSpPr/>
            <p:nvPr/>
          </p:nvSpPr>
          <p:spPr>
            <a:xfrm>
              <a:off x="4455494" y="1516939"/>
              <a:ext cx="1585142" cy="403027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/>
                <a:t>ProcessSetup</a:t>
              </a:r>
              <a:endParaRPr lang="en-US" sz="1600" dirty="0"/>
            </a:p>
          </p:txBody>
        </p:sp>
        <p:grpSp>
          <p:nvGrpSpPr>
            <p:cNvPr id="136" name="Grupa 135">
              <a:extLst>
                <a:ext uri="{FF2B5EF4-FFF2-40B4-BE49-F238E27FC236}">
                  <a16:creationId xmlns:a16="http://schemas.microsoft.com/office/drawing/2014/main" id="{3328F23C-BF83-4316-998B-41DC6BF1A3F8}"/>
                </a:ext>
              </a:extLst>
            </p:cNvPr>
            <p:cNvGrpSpPr/>
            <p:nvPr/>
          </p:nvGrpSpPr>
          <p:grpSpPr>
            <a:xfrm>
              <a:off x="4151901" y="1516938"/>
              <a:ext cx="306000" cy="403027"/>
              <a:chOff x="2531358" y="4009799"/>
              <a:chExt cx="306000" cy="403027"/>
            </a:xfrm>
            <a:grpFill/>
          </p:grpSpPr>
          <p:sp>
            <p:nvSpPr>
              <p:cNvPr id="137" name="Prostokąt 136">
                <a:extLst>
                  <a:ext uri="{FF2B5EF4-FFF2-40B4-BE49-F238E27FC236}">
                    <a16:creationId xmlns:a16="http://schemas.microsoft.com/office/drawing/2014/main" id="{4C8215E9-F7CC-4DA7-8631-FC47505F01E9}"/>
                  </a:ext>
                </a:extLst>
              </p:cNvPr>
              <p:cNvSpPr/>
              <p:nvPr/>
            </p:nvSpPr>
            <p:spPr>
              <a:xfrm>
                <a:off x="2531958" y="4009799"/>
                <a:ext cx="304800" cy="403027"/>
              </a:xfrm>
              <a:prstGeom prst="rect">
                <a:avLst/>
              </a:prstGeom>
              <a:grpFill/>
              <a:ln>
                <a:solidFill>
                  <a:schemeClr val="accent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 dirty="0"/>
              </a:p>
            </p:txBody>
          </p:sp>
          <p:pic>
            <p:nvPicPr>
              <p:cNvPr id="138" name="Obraz 137">
                <a:extLst>
                  <a:ext uri="{FF2B5EF4-FFF2-40B4-BE49-F238E27FC236}">
                    <a16:creationId xmlns:a16="http://schemas.microsoft.com/office/drawing/2014/main" id="{20AF1EF7-E96B-4496-8879-5291644BBE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531358" y="4058312"/>
                <a:ext cx="306000" cy="306000"/>
              </a:xfrm>
              <a:prstGeom prst="rect">
                <a:avLst/>
              </a:prstGeom>
              <a:grpFill/>
              <a:ln>
                <a:solidFill>
                  <a:schemeClr val="accent1"/>
                </a:solidFill>
              </a:ln>
            </p:spPr>
          </p:pic>
        </p:grpSp>
      </p:grpSp>
      <p:grpSp>
        <p:nvGrpSpPr>
          <p:cNvPr id="185" name="Grupa 184">
            <a:extLst>
              <a:ext uri="{FF2B5EF4-FFF2-40B4-BE49-F238E27FC236}">
                <a16:creationId xmlns:a16="http://schemas.microsoft.com/office/drawing/2014/main" id="{29961821-C8B6-48DA-B8E5-6F28EEE8EBFB}"/>
              </a:ext>
            </a:extLst>
          </p:cNvPr>
          <p:cNvGrpSpPr/>
          <p:nvPr/>
        </p:nvGrpSpPr>
        <p:grpSpPr>
          <a:xfrm>
            <a:off x="2044563" y="1019670"/>
            <a:ext cx="1888736" cy="403028"/>
            <a:chOff x="4151901" y="3367713"/>
            <a:chExt cx="1888736" cy="403028"/>
          </a:xfrm>
          <a:solidFill>
            <a:schemeClr val="accent1"/>
          </a:solidFill>
        </p:grpSpPr>
        <p:sp>
          <p:nvSpPr>
            <p:cNvPr id="140" name="Prostokąt 139">
              <a:extLst>
                <a:ext uri="{FF2B5EF4-FFF2-40B4-BE49-F238E27FC236}">
                  <a16:creationId xmlns:a16="http://schemas.microsoft.com/office/drawing/2014/main" id="{82A3BB57-5ED0-4424-84E3-E3EFAECD8ECF}"/>
                </a:ext>
              </a:extLst>
            </p:cNvPr>
            <p:cNvSpPr/>
            <p:nvPr/>
          </p:nvSpPr>
          <p:spPr>
            <a:xfrm>
              <a:off x="4455494" y="3367714"/>
              <a:ext cx="1585143" cy="403027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/>
                <a:t>ProcessCleanup</a:t>
              </a:r>
              <a:endParaRPr lang="en-US" sz="1600" dirty="0"/>
            </a:p>
          </p:txBody>
        </p:sp>
        <p:grpSp>
          <p:nvGrpSpPr>
            <p:cNvPr id="141" name="Grupa 140">
              <a:extLst>
                <a:ext uri="{FF2B5EF4-FFF2-40B4-BE49-F238E27FC236}">
                  <a16:creationId xmlns:a16="http://schemas.microsoft.com/office/drawing/2014/main" id="{2DE3ECD3-999D-4F2D-AE32-D66E7B903F6A}"/>
                </a:ext>
              </a:extLst>
            </p:cNvPr>
            <p:cNvGrpSpPr/>
            <p:nvPr/>
          </p:nvGrpSpPr>
          <p:grpSpPr>
            <a:xfrm>
              <a:off x="4151901" y="3367713"/>
              <a:ext cx="306000" cy="403027"/>
              <a:chOff x="2531358" y="4009799"/>
              <a:chExt cx="306000" cy="403027"/>
            </a:xfrm>
            <a:grpFill/>
          </p:grpSpPr>
          <p:sp>
            <p:nvSpPr>
              <p:cNvPr id="142" name="Prostokąt 141">
                <a:extLst>
                  <a:ext uri="{FF2B5EF4-FFF2-40B4-BE49-F238E27FC236}">
                    <a16:creationId xmlns:a16="http://schemas.microsoft.com/office/drawing/2014/main" id="{EA10C670-382F-4E7A-8E21-A3A9A6D08C8C}"/>
                  </a:ext>
                </a:extLst>
              </p:cNvPr>
              <p:cNvSpPr/>
              <p:nvPr/>
            </p:nvSpPr>
            <p:spPr>
              <a:xfrm>
                <a:off x="2531958" y="4009799"/>
                <a:ext cx="304800" cy="403027"/>
              </a:xfrm>
              <a:prstGeom prst="rect">
                <a:avLst/>
              </a:prstGeom>
              <a:grpFill/>
              <a:ln>
                <a:solidFill>
                  <a:schemeClr val="accent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 dirty="0"/>
              </a:p>
            </p:txBody>
          </p:sp>
          <p:pic>
            <p:nvPicPr>
              <p:cNvPr id="143" name="Obraz 142">
                <a:extLst>
                  <a:ext uri="{FF2B5EF4-FFF2-40B4-BE49-F238E27FC236}">
                    <a16:creationId xmlns:a16="http://schemas.microsoft.com/office/drawing/2014/main" id="{CDC75777-3A4D-4861-B3F5-26F96A8E10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531358" y="4058312"/>
                <a:ext cx="306000" cy="306000"/>
              </a:xfrm>
              <a:prstGeom prst="rect">
                <a:avLst/>
              </a:prstGeom>
              <a:grpFill/>
              <a:ln>
                <a:solidFill>
                  <a:schemeClr val="accent1"/>
                </a:solidFill>
              </a:ln>
            </p:spPr>
          </p:pic>
        </p:grpSp>
      </p:grpSp>
      <p:grpSp>
        <p:nvGrpSpPr>
          <p:cNvPr id="179" name="Grupa 178">
            <a:extLst>
              <a:ext uri="{FF2B5EF4-FFF2-40B4-BE49-F238E27FC236}">
                <a16:creationId xmlns:a16="http://schemas.microsoft.com/office/drawing/2014/main" id="{47A90A75-DC0B-4AB5-B60A-1CDD80DC70B9}"/>
              </a:ext>
            </a:extLst>
          </p:cNvPr>
          <p:cNvGrpSpPr/>
          <p:nvPr/>
        </p:nvGrpSpPr>
        <p:grpSpPr>
          <a:xfrm>
            <a:off x="101769" y="1942683"/>
            <a:ext cx="1888735" cy="403028"/>
            <a:chOff x="4151901" y="456015"/>
            <a:chExt cx="1888735" cy="403028"/>
          </a:xfrm>
          <a:solidFill>
            <a:schemeClr val="accent1"/>
          </a:solidFill>
        </p:grpSpPr>
        <p:sp>
          <p:nvSpPr>
            <p:cNvPr id="150" name="Prostokąt 149">
              <a:extLst>
                <a:ext uri="{FF2B5EF4-FFF2-40B4-BE49-F238E27FC236}">
                  <a16:creationId xmlns:a16="http://schemas.microsoft.com/office/drawing/2014/main" id="{31E138D0-46CB-4866-9703-8A94816B8D4C}"/>
                </a:ext>
              </a:extLst>
            </p:cNvPr>
            <p:cNvSpPr/>
            <p:nvPr/>
          </p:nvSpPr>
          <p:spPr>
            <a:xfrm>
              <a:off x="4455494" y="456016"/>
              <a:ext cx="1585142" cy="403027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/>
                <a:t>PreUUT</a:t>
              </a:r>
              <a:endParaRPr lang="en-US" sz="1600" dirty="0"/>
            </a:p>
          </p:txBody>
        </p:sp>
        <p:grpSp>
          <p:nvGrpSpPr>
            <p:cNvPr id="151" name="Grupa 150">
              <a:extLst>
                <a:ext uri="{FF2B5EF4-FFF2-40B4-BE49-F238E27FC236}">
                  <a16:creationId xmlns:a16="http://schemas.microsoft.com/office/drawing/2014/main" id="{75C6A6B8-B036-4DA3-B015-FE687E739C5D}"/>
                </a:ext>
              </a:extLst>
            </p:cNvPr>
            <p:cNvGrpSpPr/>
            <p:nvPr/>
          </p:nvGrpSpPr>
          <p:grpSpPr>
            <a:xfrm>
              <a:off x="4151901" y="456015"/>
              <a:ext cx="306000" cy="403027"/>
              <a:chOff x="2531358" y="4009799"/>
              <a:chExt cx="306000" cy="403027"/>
            </a:xfrm>
            <a:grpFill/>
          </p:grpSpPr>
          <p:sp>
            <p:nvSpPr>
              <p:cNvPr id="152" name="Prostokąt 151">
                <a:extLst>
                  <a:ext uri="{FF2B5EF4-FFF2-40B4-BE49-F238E27FC236}">
                    <a16:creationId xmlns:a16="http://schemas.microsoft.com/office/drawing/2014/main" id="{A8DE7948-C8CF-4F9F-AC94-B61FD69CB7A8}"/>
                  </a:ext>
                </a:extLst>
              </p:cNvPr>
              <p:cNvSpPr/>
              <p:nvPr/>
            </p:nvSpPr>
            <p:spPr>
              <a:xfrm>
                <a:off x="2531958" y="4009799"/>
                <a:ext cx="304800" cy="403027"/>
              </a:xfrm>
              <a:prstGeom prst="rect">
                <a:avLst/>
              </a:prstGeom>
              <a:grpFill/>
              <a:ln>
                <a:solidFill>
                  <a:schemeClr val="accent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 dirty="0"/>
              </a:p>
            </p:txBody>
          </p:sp>
          <p:pic>
            <p:nvPicPr>
              <p:cNvPr id="153" name="Obraz 152">
                <a:extLst>
                  <a:ext uri="{FF2B5EF4-FFF2-40B4-BE49-F238E27FC236}">
                    <a16:creationId xmlns:a16="http://schemas.microsoft.com/office/drawing/2014/main" id="{E2CF3BC0-AF45-4711-ACCF-C74FF8A7F1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531358" y="4058312"/>
                <a:ext cx="306000" cy="306000"/>
              </a:xfrm>
              <a:prstGeom prst="rect">
                <a:avLst/>
              </a:prstGeom>
              <a:grpFill/>
              <a:ln>
                <a:solidFill>
                  <a:schemeClr val="accent1"/>
                </a:solidFill>
              </a:ln>
            </p:spPr>
          </p:pic>
        </p:grpSp>
      </p:grpSp>
      <p:grpSp>
        <p:nvGrpSpPr>
          <p:cNvPr id="180" name="Grupa 179">
            <a:extLst>
              <a:ext uri="{FF2B5EF4-FFF2-40B4-BE49-F238E27FC236}">
                <a16:creationId xmlns:a16="http://schemas.microsoft.com/office/drawing/2014/main" id="{9FD270F0-75D4-4515-AC53-65C4ED885863}"/>
              </a:ext>
            </a:extLst>
          </p:cNvPr>
          <p:cNvGrpSpPr/>
          <p:nvPr/>
        </p:nvGrpSpPr>
        <p:grpSpPr>
          <a:xfrm>
            <a:off x="2044563" y="1942683"/>
            <a:ext cx="1888735" cy="403028"/>
            <a:chOff x="4151901" y="1013637"/>
            <a:chExt cx="1888735" cy="403028"/>
          </a:xfrm>
          <a:solidFill>
            <a:schemeClr val="accent1"/>
          </a:solidFill>
        </p:grpSpPr>
        <p:sp>
          <p:nvSpPr>
            <p:cNvPr id="155" name="Prostokąt 154">
              <a:extLst>
                <a:ext uri="{FF2B5EF4-FFF2-40B4-BE49-F238E27FC236}">
                  <a16:creationId xmlns:a16="http://schemas.microsoft.com/office/drawing/2014/main" id="{E5774E17-22A2-454D-8042-A1A24C66CC5D}"/>
                </a:ext>
              </a:extLst>
            </p:cNvPr>
            <p:cNvSpPr/>
            <p:nvPr/>
          </p:nvSpPr>
          <p:spPr>
            <a:xfrm>
              <a:off x="4455494" y="1013638"/>
              <a:ext cx="1585142" cy="403027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/>
                <a:t>PostUUT</a:t>
              </a:r>
              <a:endParaRPr lang="en-US" sz="1600" dirty="0"/>
            </a:p>
          </p:txBody>
        </p:sp>
        <p:grpSp>
          <p:nvGrpSpPr>
            <p:cNvPr id="156" name="Grupa 155">
              <a:extLst>
                <a:ext uri="{FF2B5EF4-FFF2-40B4-BE49-F238E27FC236}">
                  <a16:creationId xmlns:a16="http://schemas.microsoft.com/office/drawing/2014/main" id="{153AEED1-3E92-441A-ACE6-3961153A48DB}"/>
                </a:ext>
              </a:extLst>
            </p:cNvPr>
            <p:cNvGrpSpPr/>
            <p:nvPr/>
          </p:nvGrpSpPr>
          <p:grpSpPr>
            <a:xfrm>
              <a:off x="4151901" y="1013637"/>
              <a:ext cx="306000" cy="403027"/>
              <a:chOff x="2531358" y="4009799"/>
              <a:chExt cx="306000" cy="403027"/>
            </a:xfrm>
            <a:grpFill/>
          </p:grpSpPr>
          <p:sp>
            <p:nvSpPr>
              <p:cNvPr id="157" name="Prostokąt 156">
                <a:extLst>
                  <a:ext uri="{FF2B5EF4-FFF2-40B4-BE49-F238E27FC236}">
                    <a16:creationId xmlns:a16="http://schemas.microsoft.com/office/drawing/2014/main" id="{7A646150-58FD-414B-8ED2-CE0BDF451EB1}"/>
                  </a:ext>
                </a:extLst>
              </p:cNvPr>
              <p:cNvSpPr/>
              <p:nvPr/>
            </p:nvSpPr>
            <p:spPr>
              <a:xfrm>
                <a:off x="2531958" y="4009799"/>
                <a:ext cx="304800" cy="403027"/>
              </a:xfrm>
              <a:prstGeom prst="rect">
                <a:avLst/>
              </a:prstGeom>
              <a:grpFill/>
              <a:ln>
                <a:solidFill>
                  <a:schemeClr val="accent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 dirty="0"/>
              </a:p>
            </p:txBody>
          </p:sp>
          <p:pic>
            <p:nvPicPr>
              <p:cNvPr id="158" name="Obraz 157">
                <a:extLst>
                  <a:ext uri="{FF2B5EF4-FFF2-40B4-BE49-F238E27FC236}">
                    <a16:creationId xmlns:a16="http://schemas.microsoft.com/office/drawing/2014/main" id="{4486F51D-E510-498D-820F-C36991F17A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531358" y="4058312"/>
                <a:ext cx="306000" cy="306000"/>
              </a:xfrm>
              <a:prstGeom prst="rect">
                <a:avLst/>
              </a:prstGeom>
              <a:grpFill/>
              <a:ln>
                <a:solidFill>
                  <a:schemeClr val="accent1"/>
                </a:solidFill>
              </a:ln>
            </p:spPr>
          </p:pic>
        </p:grpSp>
      </p:grpSp>
      <p:grpSp>
        <p:nvGrpSpPr>
          <p:cNvPr id="183" name="Grupa 182">
            <a:extLst>
              <a:ext uri="{FF2B5EF4-FFF2-40B4-BE49-F238E27FC236}">
                <a16:creationId xmlns:a16="http://schemas.microsoft.com/office/drawing/2014/main" id="{8419C1AE-05F1-4DB3-81E8-1DF11D7E0E28}"/>
              </a:ext>
            </a:extLst>
          </p:cNvPr>
          <p:cNvGrpSpPr/>
          <p:nvPr/>
        </p:nvGrpSpPr>
        <p:grpSpPr>
          <a:xfrm>
            <a:off x="101769" y="2862919"/>
            <a:ext cx="1888736" cy="403028"/>
            <a:chOff x="4151901" y="2453998"/>
            <a:chExt cx="1888736" cy="403028"/>
          </a:xfrm>
          <a:solidFill>
            <a:schemeClr val="accent1"/>
          </a:solidFill>
        </p:grpSpPr>
        <p:sp>
          <p:nvSpPr>
            <p:cNvPr id="170" name="Prostokąt 169">
              <a:extLst>
                <a:ext uri="{FF2B5EF4-FFF2-40B4-BE49-F238E27FC236}">
                  <a16:creationId xmlns:a16="http://schemas.microsoft.com/office/drawing/2014/main" id="{B034767B-2B7E-4CF5-ACB6-16A3213FB501}"/>
                </a:ext>
              </a:extLst>
            </p:cNvPr>
            <p:cNvSpPr/>
            <p:nvPr/>
          </p:nvSpPr>
          <p:spPr>
            <a:xfrm>
              <a:off x="4455494" y="2453999"/>
              <a:ext cx="1585143" cy="403027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l-PL" sz="1400" dirty="0" err="1"/>
                <a:t>MainSequence</a:t>
              </a:r>
              <a:endParaRPr lang="en-US" sz="1600" dirty="0"/>
            </a:p>
          </p:txBody>
        </p:sp>
        <p:grpSp>
          <p:nvGrpSpPr>
            <p:cNvPr id="171" name="Grupa 170">
              <a:extLst>
                <a:ext uri="{FF2B5EF4-FFF2-40B4-BE49-F238E27FC236}">
                  <a16:creationId xmlns:a16="http://schemas.microsoft.com/office/drawing/2014/main" id="{86B2EAA8-1DD8-4FFE-88A0-BC1DEF120C63}"/>
                </a:ext>
              </a:extLst>
            </p:cNvPr>
            <p:cNvGrpSpPr/>
            <p:nvPr/>
          </p:nvGrpSpPr>
          <p:grpSpPr>
            <a:xfrm>
              <a:off x="4151901" y="2453998"/>
              <a:ext cx="306000" cy="403027"/>
              <a:chOff x="2531358" y="4009799"/>
              <a:chExt cx="306000" cy="403027"/>
            </a:xfrm>
            <a:grpFill/>
          </p:grpSpPr>
          <p:sp>
            <p:nvSpPr>
              <p:cNvPr id="172" name="Prostokąt 171">
                <a:extLst>
                  <a:ext uri="{FF2B5EF4-FFF2-40B4-BE49-F238E27FC236}">
                    <a16:creationId xmlns:a16="http://schemas.microsoft.com/office/drawing/2014/main" id="{4B6878DB-0A78-4EAC-8298-51FFE3470390}"/>
                  </a:ext>
                </a:extLst>
              </p:cNvPr>
              <p:cNvSpPr/>
              <p:nvPr/>
            </p:nvSpPr>
            <p:spPr>
              <a:xfrm>
                <a:off x="2531958" y="4009799"/>
                <a:ext cx="304800" cy="403027"/>
              </a:xfrm>
              <a:prstGeom prst="rect">
                <a:avLst/>
              </a:prstGeom>
              <a:grpFill/>
              <a:ln>
                <a:solidFill>
                  <a:schemeClr val="accent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 dirty="0"/>
              </a:p>
            </p:txBody>
          </p:sp>
          <p:pic>
            <p:nvPicPr>
              <p:cNvPr id="173" name="Obraz 172">
                <a:extLst>
                  <a:ext uri="{FF2B5EF4-FFF2-40B4-BE49-F238E27FC236}">
                    <a16:creationId xmlns:a16="http://schemas.microsoft.com/office/drawing/2014/main" id="{C417FB8B-1D80-4B84-A28E-259E13E22A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531358" y="4058312"/>
                <a:ext cx="306000" cy="306000"/>
              </a:xfrm>
              <a:prstGeom prst="rect">
                <a:avLst/>
              </a:prstGeom>
              <a:grpFill/>
              <a:ln>
                <a:solidFill>
                  <a:schemeClr val="accent1"/>
                </a:solidFill>
              </a:ln>
            </p:spPr>
          </p:pic>
        </p:grpSp>
      </p:grpSp>
      <p:sp>
        <p:nvSpPr>
          <p:cNvPr id="16" name="Prostokąt 15">
            <a:extLst>
              <a:ext uri="{FF2B5EF4-FFF2-40B4-BE49-F238E27FC236}">
                <a16:creationId xmlns:a16="http://schemas.microsoft.com/office/drawing/2014/main" id="{7DBBCE7C-5DED-460D-B596-3A6DB10A5D04}"/>
              </a:ext>
            </a:extLst>
          </p:cNvPr>
          <p:cNvSpPr/>
          <p:nvPr/>
        </p:nvSpPr>
        <p:spPr>
          <a:xfrm>
            <a:off x="314494" y="3859592"/>
            <a:ext cx="3000206" cy="586293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Obraz 16">
            <a:extLst>
              <a:ext uri="{FF2B5EF4-FFF2-40B4-BE49-F238E27FC236}">
                <a16:creationId xmlns:a16="http://schemas.microsoft.com/office/drawing/2014/main" id="{2C6438F2-C7C1-4B77-9396-D0486113204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2171" b="89870" l="0" r="99648">
                        <a14:foregroundMark x1="10007" y1="6512" x2="10571" y2="54124"/>
                        <a14:foregroundMark x1="10571" y1="54124" x2="16279" y2="57164"/>
                        <a14:foregroundMark x1="16279" y1="57164" x2="27202" y2="56151"/>
                        <a14:foregroundMark x1="27202" y1="56151" x2="27484" y2="3763"/>
                        <a14:foregroundMark x1="846" y1="6657" x2="6061" y2="6223"/>
                        <a14:foregroundMark x1="6061" y1="6223" x2="22903" y2="7525"/>
                        <a14:foregroundMark x1="22903" y1="7525" x2="44891" y2="6657"/>
                        <a14:foregroundMark x1="44891" y1="6657" x2="61945" y2="6657"/>
                        <a14:foregroundMark x1="61945" y1="6657" x2="72727" y2="6223"/>
                        <a14:foregroundMark x1="72727" y1="6223" x2="99648" y2="6657"/>
                        <a14:foregroundMark x1="99436" y1="2894" x2="1762" y2="2315"/>
                        <a14:foregroundMark x1="1762" y1="2315" x2="9725" y2="7091"/>
                        <a14:foregroundMark x1="45807" y1="7091" x2="27696" y2="7525"/>
                        <a14:foregroundMark x1="45032" y1="7236" x2="32699" y2="7670"/>
                        <a14:foregroundMark x1="44327" y1="6946" x2="44468" y2="6946"/>
                        <a14:foregroundMark x1="43904" y1="7525" x2="41438" y2="7525"/>
                        <a14:foregroundMark x1="42424" y1="8104" x2="42424" y2="8104"/>
                        <a14:foregroundMark x1="9584" y1="7815" x2="493" y2="7091"/>
                        <a14:foregroundMark x1="2607" y1="7959" x2="2607" y2="7959"/>
                        <a14:foregroundMark x1="4510" y1="7670" x2="141" y2="6946"/>
                        <a14:foregroundMark x1="4440" y1="7815" x2="0" y2="7670"/>
                        <a14:backgroundMark x1="54052" y1="46020" x2="54052" y2="46020"/>
                        <a14:backgroundMark x1="33404" y1="17800" x2="52361" y2="48336"/>
                        <a14:backgroundMark x1="52361" y1="48336" x2="81748" y2="68162"/>
                        <a14:backgroundMark x1="81748" y1="68162" x2="86469" y2="62808"/>
                        <a14:backgroundMark x1="93446" y1="23010" x2="45666" y2="78003"/>
                        <a14:backgroundMark x1="39112" y1="39508" x2="52220" y2="69320"/>
                        <a14:backgroundMark x1="40803" y1="31838" x2="48485" y2="54124"/>
                        <a14:backgroundMark x1="48485" y1="54124" x2="53418" y2="62084"/>
                        <a14:backgroundMark x1="53418" y1="62084" x2="55743" y2="63676"/>
                      </a14:backgroundRemoval>
                    </a14:imgEffect>
                  </a14:imgLayer>
                </a14:imgProps>
              </a:ext>
            </a:extLst>
          </a:blip>
          <a:srcRect b="39107"/>
          <a:stretch/>
        </p:blipFill>
        <p:spPr>
          <a:xfrm>
            <a:off x="0" y="0"/>
            <a:ext cx="9144000" cy="2711420"/>
          </a:xfrm>
          <a:prstGeom prst="rect">
            <a:avLst/>
          </a:prstGeom>
        </p:spPr>
      </p:pic>
      <p:sp>
        <p:nvSpPr>
          <p:cNvPr id="18" name="Prostokąt 17">
            <a:extLst>
              <a:ext uri="{FF2B5EF4-FFF2-40B4-BE49-F238E27FC236}">
                <a16:creationId xmlns:a16="http://schemas.microsoft.com/office/drawing/2014/main" id="{A1F23BD5-6A78-4436-9632-D24525557554}"/>
              </a:ext>
            </a:extLst>
          </p:cNvPr>
          <p:cNvSpPr/>
          <p:nvPr/>
        </p:nvSpPr>
        <p:spPr>
          <a:xfrm>
            <a:off x="38100" y="968382"/>
            <a:ext cx="9052560" cy="3750368"/>
          </a:xfrm>
          <a:custGeom>
            <a:avLst/>
            <a:gdLst>
              <a:gd name="connsiteX0" fmla="*/ 0 w 9048567"/>
              <a:gd name="connsiteY0" fmla="*/ 0 h 3750368"/>
              <a:gd name="connsiteX1" fmla="*/ 9048567 w 9048567"/>
              <a:gd name="connsiteY1" fmla="*/ 0 h 3750368"/>
              <a:gd name="connsiteX2" fmla="*/ 9048567 w 9048567"/>
              <a:gd name="connsiteY2" fmla="*/ 3750368 h 3750368"/>
              <a:gd name="connsiteX3" fmla="*/ 0 w 9048567"/>
              <a:gd name="connsiteY3" fmla="*/ 3750368 h 3750368"/>
              <a:gd name="connsiteX4" fmla="*/ 0 w 9048567"/>
              <a:gd name="connsiteY4" fmla="*/ 0 h 3750368"/>
              <a:gd name="connsiteX0" fmla="*/ 0 w 9048567"/>
              <a:gd name="connsiteY0" fmla="*/ 0 h 3750368"/>
              <a:gd name="connsiteX1" fmla="*/ 9048567 w 9048567"/>
              <a:gd name="connsiteY1" fmla="*/ 0 h 3750368"/>
              <a:gd name="connsiteX2" fmla="*/ 9048567 w 9048567"/>
              <a:gd name="connsiteY2" fmla="*/ 3750368 h 3750368"/>
              <a:gd name="connsiteX3" fmla="*/ 2061027 w 9048567"/>
              <a:gd name="connsiteY3" fmla="*/ 3740778 h 3750368"/>
              <a:gd name="connsiteX4" fmla="*/ 0 w 9048567"/>
              <a:gd name="connsiteY4" fmla="*/ 3750368 h 3750368"/>
              <a:gd name="connsiteX5" fmla="*/ 0 w 9048567"/>
              <a:gd name="connsiteY5" fmla="*/ 0 h 3750368"/>
              <a:gd name="connsiteX0" fmla="*/ 3993 w 9052560"/>
              <a:gd name="connsiteY0" fmla="*/ 0 h 3750368"/>
              <a:gd name="connsiteX1" fmla="*/ 9052560 w 9052560"/>
              <a:gd name="connsiteY1" fmla="*/ 0 h 3750368"/>
              <a:gd name="connsiteX2" fmla="*/ 9052560 w 9052560"/>
              <a:gd name="connsiteY2" fmla="*/ 3750368 h 3750368"/>
              <a:gd name="connsiteX3" fmla="*/ 2065020 w 9052560"/>
              <a:gd name="connsiteY3" fmla="*/ 3740778 h 3750368"/>
              <a:gd name="connsiteX4" fmla="*/ 3993 w 9052560"/>
              <a:gd name="connsiteY4" fmla="*/ 3750368 h 3750368"/>
              <a:gd name="connsiteX5" fmla="*/ 0 w 9052560"/>
              <a:gd name="connsiteY5" fmla="*/ 2369178 h 3750368"/>
              <a:gd name="connsiteX6" fmla="*/ 3993 w 9052560"/>
              <a:gd name="connsiteY6" fmla="*/ 0 h 3750368"/>
              <a:gd name="connsiteX0" fmla="*/ 3993 w 9052560"/>
              <a:gd name="connsiteY0" fmla="*/ 0 h 3750368"/>
              <a:gd name="connsiteX1" fmla="*/ 9052560 w 9052560"/>
              <a:gd name="connsiteY1" fmla="*/ 0 h 3750368"/>
              <a:gd name="connsiteX2" fmla="*/ 9052560 w 9052560"/>
              <a:gd name="connsiteY2" fmla="*/ 3750368 h 3750368"/>
              <a:gd name="connsiteX3" fmla="*/ 2065020 w 9052560"/>
              <a:gd name="connsiteY3" fmla="*/ 3740778 h 3750368"/>
              <a:gd name="connsiteX4" fmla="*/ 2008053 w 9052560"/>
              <a:gd name="connsiteY4" fmla="*/ 2363528 h 3750368"/>
              <a:gd name="connsiteX5" fmla="*/ 0 w 9052560"/>
              <a:gd name="connsiteY5" fmla="*/ 2369178 h 3750368"/>
              <a:gd name="connsiteX6" fmla="*/ 3993 w 9052560"/>
              <a:gd name="connsiteY6" fmla="*/ 0 h 3750368"/>
              <a:gd name="connsiteX0" fmla="*/ 3993 w 9052560"/>
              <a:gd name="connsiteY0" fmla="*/ 0 h 3750368"/>
              <a:gd name="connsiteX1" fmla="*/ 9052560 w 9052560"/>
              <a:gd name="connsiteY1" fmla="*/ 0 h 3750368"/>
              <a:gd name="connsiteX2" fmla="*/ 9052560 w 9052560"/>
              <a:gd name="connsiteY2" fmla="*/ 3750368 h 3750368"/>
              <a:gd name="connsiteX3" fmla="*/ 2004060 w 9052560"/>
              <a:gd name="connsiteY3" fmla="*/ 1911978 h 3750368"/>
              <a:gd name="connsiteX4" fmla="*/ 2008053 w 9052560"/>
              <a:gd name="connsiteY4" fmla="*/ 2363528 h 3750368"/>
              <a:gd name="connsiteX5" fmla="*/ 0 w 9052560"/>
              <a:gd name="connsiteY5" fmla="*/ 2369178 h 3750368"/>
              <a:gd name="connsiteX6" fmla="*/ 3993 w 9052560"/>
              <a:gd name="connsiteY6" fmla="*/ 0 h 3750368"/>
              <a:gd name="connsiteX0" fmla="*/ 3993 w 9052560"/>
              <a:gd name="connsiteY0" fmla="*/ 0 h 3750368"/>
              <a:gd name="connsiteX1" fmla="*/ 9052560 w 9052560"/>
              <a:gd name="connsiteY1" fmla="*/ 0 h 3750368"/>
              <a:gd name="connsiteX2" fmla="*/ 9052560 w 9052560"/>
              <a:gd name="connsiteY2" fmla="*/ 3750368 h 3750368"/>
              <a:gd name="connsiteX3" fmla="*/ 3863340 w 9052560"/>
              <a:gd name="connsiteY3" fmla="*/ 2399658 h 3750368"/>
              <a:gd name="connsiteX4" fmla="*/ 2004060 w 9052560"/>
              <a:gd name="connsiteY4" fmla="*/ 1911978 h 3750368"/>
              <a:gd name="connsiteX5" fmla="*/ 2008053 w 9052560"/>
              <a:gd name="connsiteY5" fmla="*/ 2363528 h 3750368"/>
              <a:gd name="connsiteX6" fmla="*/ 0 w 9052560"/>
              <a:gd name="connsiteY6" fmla="*/ 2369178 h 3750368"/>
              <a:gd name="connsiteX7" fmla="*/ 3993 w 9052560"/>
              <a:gd name="connsiteY7" fmla="*/ 0 h 3750368"/>
              <a:gd name="connsiteX0" fmla="*/ 3993 w 9052560"/>
              <a:gd name="connsiteY0" fmla="*/ 0 h 3750368"/>
              <a:gd name="connsiteX1" fmla="*/ 9052560 w 9052560"/>
              <a:gd name="connsiteY1" fmla="*/ 0 h 3750368"/>
              <a:gd name="connsiteX2" fmla="*/ 9052560 w 9052560"/>
              <a:gd name="connsiteY2" fmla="*/ 3750368 h 3750368"/>
              <a:gd name="connsiteX3" fmla="*/ 3977640 w 9052560"/>
              <a:gd name="connsiteY3" fmla="*/ 1934838 h 3750368"/>
              <a:gd name="connsiteX4" fmla="*/ 2004060 w 9052560"/>
              <a:gd name="connsiteY4" fmla="*/ 1911978 h 3750368"/>
              <a:gd name="connsiteX5" fmla="*/ 2008053 w 9052560"/>
              <a:gd name="connsiteY5" fmla="*/ 2363528 h 3750368"/>
              <a:gd name="connsiteX6" fmla="*/ 0 w 9052560"/>
              <a:gd name="connsiteY6" fmla="*/ 2369178 h 3750368"/>
              <a:gd name="connsiteX7" fmla="*/ 3993 w 9052560"/>
              <a:gd name="connsiteY7" fmla="*/ 0 h 3750368"/>
              <a:gd name="connsiteX0" fmla="*/ 3993 w 9052560"/>
              <a:gd name="connsiteY0" fmla="*/ 0 h 3750368"/>
              <a:gd name="connsiteX1" fmla="*/ 9052560 w 9052560"/>
              <a:gd name="connsiteY1" fmla="*/ 0 h 3750368"/>
              <a:gd name="connsiteX2" fmla="*/ 9052560 w 9052560"/>
              <a:gd name="connsiteY2" fmla="*/ 3750368 h 3750368"/>
              <a:gd name="connsiteX3" fmla="*/ 4861560 w 9052560"/>
              <a:gd name="connsiteY3" fmla="*/ 2247258 h 3750368"/>
              <a:gd name="connsiteX4" fmla="*/ 3977640 w 9052560"/>
              <a:gd name="connsiteY4" fmla="*/ 1934838 h 3750368"/>
              <a:gd name="connsiteX5" fmla="*/ 2004060 w 9052560"/>
              <a:gd name="connsiteY5" fmla="*/ 1911978 h 3750368"/>
              <a:gd name="connsiteX6" fmla="*/ 2008053 w 9052560"/>
              <a:gd name="connsiteY6" fmla="*/ 2363528 h 3750368"/>
              <a:gd name="connsiteX7" fmla="*/ 0 w 9052560"/>
              <a:gd name="connsiteY7" fmla="*/ 2369178 h 3750368"/>
              <a:gd name="connsiteX8" fmla="*/ 3993 w 9052560"/>
              <a:gd name="connsiteY8" fmla="*/ 0 h 3750368"/>
              <a:gd name="connsiteX0" fmla="*/ 3993 w 9052560"/>
              <a:gd name="connsiteY0" fmla="*/ 0 h 3750368"/>
              <a:gd name="connsiteX1" fmla="*/ 9052560 w 9052560"/>
              <a:gd name="connsiteY1" fmla="*/ 0 h 3750368"/>
              <a:gd name="connsiteX2" fmla="*/ 9052560 w 9052560"/>
              <a:gd name="connsiteY2" fmla="*/ 3750368 h 3750368"/>
              <a:gd name="connsiteX3" fmla="*/ 3970020 w 9052560"/>
              <a:gd name="connsiteY3" fmla="*/ 1485258 h 3750368"/>
              <a:gd name="connsiteX4" fmla="*/ 3977640 w 9052560"/>
              <a:gd name="connsiteY4" fmla="*/ 1934838 h 3750368"/>
              <a:gd name="connsiteX5" fmla="*/ 2004060 w 9052560"/>
              <a:gd name="connsiteY5" fmla="*/ 1911978 h 3750368"/>
              <a:gd name="connsiteX6" fmla="*/ 2008053 w 9052560"/>
              <a:gd name="connsiteY6" fmla="*/ 2363528 h 3750368"/>
              <a:gd name="connsiteX7" fmla="*/ 0 w 9052560"/>
              <a:gd name="connsiteY7" fmla="*/ 2369178 h 3750368"/>
              <a:gd name="connsiteX8" fmla="*/ 3993 w 9052560"/>
              <a:gd name="connsiteY8" fmla="*/ 0 h 3750368"/>
              <a:gd name="connsiteX0" fmla="*/ 3993 w 9052560"/>
              <a:gd name="connsiteY0" fmla="*/ 0 h 3750368"/>
              <a:gd name="connsiteX1" fmla="*/ 9052560 w 9052560"/>
              <a:gd name="connsiteY1" fmla="*/ 0 h 3750368"/>
              <a:gd name="connsiteX2" fmla="*/ 9052560 w 9052560"/>
              <a:gd name="connsiteY2" fmla="*/ 3750368 h 3750368"/>
              <a:gd name="connsiteX3" fmla="*/ 5478780 w 9052560"/>
              <a:gd name="connsiteY3" fmla="*/ 2171058 h 3750368"/>
              <a:gd name="connsiteX4" fmla="*/ 3970020 w 9052560"/>
              <a:gd name="connsiteY4" fmla="*/ 1485258 h 3750368"/>
              <a:gd name="connsiteX5" fmla="*/ 3977640 w 9052560"/>
              <a:gd name="connsiteY5" fmla="*/ 1934838 h 3750368"/>
              <a:gd name="connsiteX6" fmla="*/ 2004060 w 9052560"/>
              <a:gd name="connsiteY6" fmla="*/ 1911978 h 3750368"/>
              <a:gd name="connsiteX7" fmla="*/ 2008053 w 9052560"/>
              <a:gd name="connsiteY7" fmla="*/ 2363528 h 3750368"/>
              <a:gd name="connsiteX8" fmla="*/ 0 w 9052560"/>
              <a:gd name="connsiteY8" fmla="*/ 2369178 h 3750368"/>
              <a:gd name="connsiteX9" fmla="*/ 3993 w 9052560"/>
              <a:gd name="connsiteY9" fmla="*/ 0 h 3750368"/>
              <a:gd name="connsiteX0" fmla="*/ 3993 w 9052560"/>
              <a:gd name="connsiteY0" fmla="*/ 0 h 3750368"/>
              <a:gd name="connsiteX1" fmla="*/ 9052560 w 9052560"/>
              <a:gd name="connsiteY1" fmla="*/ 0 h 3750368"/>
              <a:gd name="connsiteX2" fmla="*/ 9052560 w 9052560"/>
              <a:gd name="connsiteY2" fmla="*/ 3750368 h 3750368"/>
              <a:gd name="connsiteX3" fmla="*/ 6416040 w 9052560"/>
              <a:gd name="connsiteY3" fmla="*/ 1492878 h 3750368"/>
              <a:gd name="connsiteX4" fmla="*/ 3970020 w 9052560"/>
              <a:gd name="connsiteY4" fmla="*/ 1485258 h 3750368"/>
              <a:gd name="connsiteX5" fmla="*/ 3977640 w 9052560"/>
              <a:gd name="connsiteY5" fmla="*/ 1934838 h 3750368"/>
              <a:gd name="connsiteX6" fmla="*/ 2004060 w 9052560"/>
              <a:gd name="connsiteY6" fmla="*/ 1911978 h 3750368"/>
              <a:gd name="connsiteX7" fmla="*/ 2008053 w 9052560"/>
              <a:gd name="connsiteY7" fmla="*/ 2363528 h 3750368"/>
              <a:gd name="connsiteX8" fmla="*/ 0 w 9052560"/>
              <a:gd name="connsiteY8" fmla="*/ 2369178 h 3750368"/>
              <a:gd name="connsiteX9" fmla="*/ 3993 w 9052560"/>
              <a:gd name="connsiteY9" fmla="*/ 0 h 3750368"/>
              <a:gd name="connsiteX0" fmla="*/ 3993 w 9052560"/>
              <a:gd name="connsiteY0" fmla="*/ 0 h 3750368"/>
              <a:gd name="connsiteX1" fmla="*/ 9052560 w 9052560"/>
              <a:gd name="connsiteY1" fmla="*/ 0 h 3750368"/>
              <a:gd name="connsiteX2" fmla="*/ 9052560 w 9052560"/>
              <a:gd name="connsiteY2" fmla="*/ 3750368 h 3750368"/>
              <a:gd name="connsiteX3" fmla="*/ 7581900 w 9052560"/>
              <a:gd name="connsiteY3" fmla="*/ 2491098 h 3750368"/>
              <a:gd name="connsiteX4" fmla="*/ 6416040 w 9052560"/>
              <a:gd name="connsiteY4" fmla="*/ 1492878 h 3750368"/>
              <a:gd name="connsiteX5" fmla="*/ 3970020 w 9052560"/>
              <a:gd name="connsiteY5" fmla="*/ 1485258 h 3750368"/>
              <a:gd name="connsiteX6" fmla="*/ 3977640 w 9052560"/>
              <a:gd name="connsiteY6" fmla="*/ 1934838 h 3750368"/>
              <a:gd name="connsiteX7" fmla="*/ 2004060 w 9052560"/>
              <a:gd name="connsiteY7" fmla="*/ 1911978 h 3750368"/>
              <a:gd name="connsiteX8" fmla="*/ 2008053 w 9052560"/>
              <a:gd name="connsiteY8" fmla="*/ 2363528 h 3750368"/>
              <a:gd name="connsiteX9" fmla="*/ 0 w 9052560"/>
              <a:gd name="connsiteY9" fmla="*/ 2369178 h 3750368"/>
              <a:gd name="connsiteX10" fmla="*/ 3993 w 9052560"/>
              <a:gd name="connsiteY10" fmla="*/ 0 h 3750368"/>
              <a:gd name="connsiteX0" fmla="*/ 3993 w 9052560"/>
              <a:gd name="connsiteY0" fmla="*/ 0 h 3750368"/>
              <a:gd name="connsiteX1" fmla="*/ 9052560 w 9052560"/>
              <a:gd name="connsiteY1" fmla="*/ 0 h 3750368"/>
              <a:gd name="connsiteX2" fmla="*/ 9052560 w 9052560"/>
              <a:gd name="connsiteY2" fmla="*/ 3750368 h 3750368"/>
              <a:gd name="connsiteX3" fmla="*/ 6423660 w 9052560"/>
              <a:gd name="connsiteY3" fmla="*/ 3748398 h 3750368"/>
              <a:gd name="connsiteX4" fmla="*/ 6416040 w 9052560"/>
              <a:gd name="connsiteY4" fmla="*/ 1492878 h 3750368"/>
              <a:gd name="connsiteX5" fmla="*/ 3970020 w 9052560"/>
              <a:gd name="connsiteY5" fmla="*/ 1485258 h 3750368"/>
              <a:gd name="connsiteX6" fmla="*/ 3977640 w 9052560"/>
              <a:gd name="connsiteY6" fmla="*/ 1934838 h 3750368"/>
              <a:gd name="connsiteX7" fmla="*/ 2004060 w 9052560"/>
              <a:gd name="connsiteY7" fmla="*/ 1911978 h 3750368"/>
              <a:gd name="connsiteX8" fmla="*/ 2008053 w 9052560"/>
              <a:gd name="connsiteY8" fmla="*/ 2363528 h 3750368"/>
              <a:gd name="connsiteX9" fmla="*/ 0 w 9052560"/>
              <a:gd name="connsiteY9" fmla="*/ 2369178 h 3750368"/>
              <a:gd name="connsiteX10" fmla="*/ 3993 w 9052560"/>
              <a:gd name="connsiteY10" fmla="*/ 0 h 3750368"/>
              <a:gd name="connsiteX0" fmla="*/ 3993 w 9052560"/>
              <a:gd name="connsiteY0" fmla="*/ 0 h 3750368"/>
              <a:gd name="connsiteX1" fmla="*/ 9052560 w 9052560"/>
              <a:gd name="connsiteY1" fmla="*/ 0 h 3750368"/>
              <a:gd name="connsiteX2" fmla="*/ 9052560 w 9052560"/>
              <a:gd name="connsiteY2" fmla="*/ 3750368 h 3750368"/>
              <a:gd name="connsiteX3" fmla="*/ 6423660 w 9052560"/>
              <a:gd name="connsiteY3" fmla="*/ 3748398 h 3750368"/>
              <a:gd name="connsiteX4" fmla="*/ 6416040 w 9052560"/>
              <a:gd name="connsiteY4" fmla="*/ 1492878 h 3750368"/>
              <a:gd name="connsiteX5" fmla="*/ 3970020 w 9052560"/>
              <a:gd name="connsiteY5" fmla="*/ 1485258 h 3750368"/>
              <a:gd name="connsiteX6" fmla="*/ 3970020 w 9052560"/>
              <a:gd name="connsiteY6" fmla="*/ 1911978 h 3750368"/>
              <a:gd name="connsiteX7" fmla="*/ 2004060 w 9052560"/>
              <a:gd name="connsiteY7" fmla="*/ 1911978 h 3750368"/>
              <a:gd name="connsiteX8" fmla="*/ 2008053 w 9052560"/>
              <a:gd name="connsiteY8" fmla="*/ 2363528 h 3750368"/>
              <a:gd name="connsiteX9" fmla="*/ 0 w 9052560"/>
              <a:gd name="connsiteY9" fmla="*/ 2369178 h 3750368"/>
              <a:gd name="connsiteX10" fmla="*/ 3993 w 9052560"/>
              <a:gd name="connsiteY10" fmla="*/ 0 h 3750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052560" h="3750368">
                <a:moveTo>
                  <a:pt x="3993" y="0"/>
                </a:moveTo>
                <a:lnTo>
                  <a:pt x="9052560" y="0"/>
                </a:lnTo>
                <a:lnTo>
                  <a:pt x="9052560" y="3750368"/>
                </a:lnTo>
                <a:lnTo>
                  <a:pt x="6423660" y="3748398"/>
                </a:lnTo>
                <a:lnTo>
                  <a:pt x="6416040" y="1492878"/>
                </a:lnTo>
                <a:lnTo>
                  <a:pt x="3970020" y="1485258"/>
                </a:lnTo>
                <a:lnTo>
                  <a:pt x="3970020" y="1911978"/>
                </a:lnTo>
                <a:lnTo>
                  <a:pt x="2004060" y="1911978"/>
                </a:lnTo>
                <a:lnTo>
                  <a:pt x="2008053" y="2363528"/>
                </a:lnTo>
                <a:lnTo>
                  <a:pt x="0" y="2369178"/>
                </a:lnTo>
                <a:lnTo>
                  <a:pt x="3993" y="0"/>
                </a:lnTo>
                <a:close/>
              </a:path>
            </a:pathLst>
          </a:cu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Prostokąt 153">
            <a:extLst>
              <a:ext uri="{FF2B5EF4-FFF2-40B4-BE49-F238E27FC236}">
                <a16:creationId xmlns:a16="http://schemas.microsoft.com/office/drawing/2014/main" id="{CBD22FAF-4421-4E15-AF63-8B8B32AE76F5}"/>
              </a:ext>
            </a:extLst>
          </p:cNvPr>
          <p:cNvSpPr/>
          <p:nvPr/>
        </p:nvSpPr>
        <p:spPr>
          <a:xfrm>
            <a:off x="3596632" y="4332469"/>
            <a:ext cx="2636528" cy="586293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Prostokąt 168">
            <a:extLst>
              <a:ext uri="{FF2B5EF4-FFF2-40B4-BE49-F238E27FC236}">
                <a16:creationId xmlns:a16="http://schemas.microsoft.com/office/drawing/2014/main" id="{63D3D7C9-C70B-4C02-A4E6-7D9D74D16B26}"/>
              </a:ext>
            </a:extLst>
          </p:cNvPr>
          <p:cNvSpPr/>
          <p:nvPr/>
        </p:nvSpPr>
        <p:spPr>
          <a:xfrm>
            <a:off x="3552993" y="3173958"/>
            <a:ext cx="2680167" cy="1001160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Obraz 18">
            <a:extLst>
              <a:ext uri="{FF2B5EF4-FFF2-40B4-BE49-F238E27FC236}">
                <a16:creationId xmlns:a16="http://schemas.microsoft.com/office/drawing/2014/main" id="{4C226AF2-6663-4BFE-B03D-2F8AEBF09E7F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2605" b="43271" l="70" r="99930">
                        <a14:foregroundMark x1="1194" y1="1592" x2="7303" y2="145"/>
                        <a14:foregroundMark x1="7303" y1="145" x2="1896" y2="2315"/>
                        <a14:foregroundMark x1="1896" y1="2315" x2="50562" y2="4631"/>
                        <a14:foregroundMark x1="50562" y1="4631" x2="67978" y2="1302"/>
                        <a14:foregroundMark x1="67978" y1="1302" x2="89185" y2="3763"/>
                        <a14:foregroundMark x1="89185" y1="3763" x2="95506" y2="3329"/>
                        <a14:foregroundMark x1="95506" y1="3329" x2="772" y2="724"/>
                        <a14:foregroundMark x1="772" y1="724" x2="84410" y2="6078"/>
                        <a14:foregroundMark x1="84410" y1="6078" x2="99017" y2="3329"/>
                        <a14:foregroundMark x1="20014" y1="6946" x2="17433" y2="6946"/>
                        <a14:foregroundMark x1="3605" y1="6768" x2="8497" y2="3039"/>
                        <a14:foregroundMark x1="8497" y1="3039" x2="3160" y2="4776"/>
                        <a14:foregroundMark x1="3160" y1="4776" x2="8778" y2="2605"/>
                        <a14:foregroundMark x1="38787" y1="7573" x2="41994" y2="8104"/>
                        <a14:foregroundMark x1="8778" y1="2605" x2="35273" y2="6992"/>
                        <a14:foregroundMark x1="41994" y1="8104" x2="46348" y2="7381"/>
                        <a14:foregroundMark x1="25843" y1="7381" x2="20365" y2="5355"/>
                        <a14:foregroundMark x1="20365" y1="5355" x2="10287" y2="6438"/>
                        <a14:foregroundMark x1="4361" y1="6730" x2="4986" y2="5210"/>
                        <a14:foregroundMark x1="17870" y1="8341" x2="22191" y2="7959"/>
                        <a14:foregroundMark x1="3792" y1="6368" x2="3518" y2="6772"/>
                        <a14:foregroundMark x1="1138" y1="6889" x2="913" y2="6657"/>
                        <a14:foregroundMark x1="22051" y1="8249" x2="27458" y2="4920"/>
                        <a14:foregroundMark x1="27458" y1="4920" x2="33567" y2="7381"/>
                        <a14:foregroundMark x1="38637" y1="7102" x2="38834" y2="7091"/>
                        <a14:foregroundMark x1="33567" y1="7381" x2="35363" y2="7282"/>
                        <a14:foregroundMark x1="38834" y1="7091" x2="97893" y2="8104"/>
                        <a14:foregroundMark x1="97893" y1="8104" x2="99930" y2="7815"/>
                        <a14:foregroundMark x1="26264" y1="8249" x2="31742" y2="6368"/>
                        <a14:foregroundMark x1="31742" y1="6368" x2="34551" y2="16643"/>
                        <a14:foregroundMark x1="34551" y1="16643" x2="33076" y2="28654"/>
                        <a14:foregroundMark x1="33076" y1="28654" x2="33638" y2="39653"/>
                        <a14:foregroundMark x1="33638" y1="39653" x2="22542" y2="42981"/>
                        <a14:foregroundMark x1="22542" y1="42981" x2="19242" y2="34443"/>
                        <a14:foregroundMark x1="19242" y1="34443" x2="19242" y2="23300"/>
                        <a14:foregroundMark x1="19242" y1="23300" x2="21559" y2="12590"/>
                        <a14:foregroundMark x1="21559" y1="12590" x2="26826" y2="9696"/>
                        <a14:foregroundMark x1="26826" y1="9696" x2="27598" y2="23300"/>
                        <a14:foregroundMark x1="27598" y1="23300" x2="22542" y2="27641"/>
                        <a14:foregroundMark x1="22542" y1="27641" x2="19103" y2="19392"/>
                        <a14:foregroundMark x1="19416" y1="16064" x2="25211" y2="9551"/>
                        <a14:foregroundMark x1="25211" y1="9551" x2="25913" y2="35022"/>
                        <a14:foregroundMark x1="25913" y1="35022" x2="27739" y2="22721"/>
                        <a14:foregroundMark x1="27739" y1="22721" x2="27107" y2="21274"/>
                        <a14:foregroundMark x1="20014" y1="32272" x2="19101" y2="42836"/>
                        <a14:foregroundMark x1="19101" y1="42836" x2="29986" y2="43415"/>
                        <a14:foregroundMark x1="34551" y1="8249" x2="35699" y2="8369"/>
                        <a14:foregroundMark x1="35534" y1="20116" x2="35323" y2="26339"/>
                        <a14:foregroundMark x1="39466" y1="7815" x2="35253" y2="7525"/>
                        <a14:foregroundMark x1="18188" y1="7670" x2="351" y2="7525"/>
                        <a14:foregroundMark x1="18118" y1="8249" x2="16784" y2="8249"/>
                        <a14:foregroundMark x1="7654" y1="8104" x2="70" y2="7525"/>
                        <a14:foregroundMark x1="1685" y1="7959" x2="0" y2="8104"/>
                        <a14:backgroundMark x1="1264" y1="11433" x2="2991" y2="10826"/>
                        <a14:backgroundMark x1="13859" y1="11241" x2="15730" y2="20695"/>
                        <a14:backgroundMark x1="15730" y1="20695" x2="14958" y2="32706"/>
                        <a14:backgroundMark x1="14958" y1="32706" x2="9551" y2="39219"/>
                        <a14:backgroundMark x1="9551" y1="39219" x2="4354" y2="36469"/>
                        <a14:backgroundMark x1="4354" y1="36469" x2="1334" y2="12301"/>
                        <a14:backgroundMark x1="45576" y1="36179" x2="44171" y2="25470"/>
                        <a14:backgroundMark x1="44171" y1="25470" x2="48876" y2="19247"/>
                        <a14:backgroundMark x1="48876" y1="19247" x2="57725" y2="18813"/>
                        <a14:backgroundMark x1="57725" y1="18813" x2="98666" y2="22431"/>
                        <a14:backgroundMark x1="98666" y1="22431" x2="95997" y2="35166"/>
                        <a14:backgroundMark x1="95997" y1="35166" x2="46770" y2="40087"/>
                        <a14:backgroundMark x1="46770" y1="40087" x2="51404" y2="26918"/>
                        <a14:backgroundMark x1="51404" y1="26918" x2="60955" y2="25904"/>
                        <a14:backgroundMark x1="60955" y1="25904" x2="78933" y2="29957"/>
                        <a14:backgroundMark x1="78933" y1="29957" x2="46208" y2="30825"/>
                        <a14:backgroundMark x1="46208" y1="30825" x2="76756" y2="30970"/>
                        <a14:backgroundMark x1="76756" y1="30970" x2="51756" y2="23444"/>
                        <a14:backgroundMark x1="51756" y1="23444" x2="57233" y2="19537"/>
                        <a14:backgroundMark x1="57233" y1="19537" x2="52247" y2="14616"/>
                        <a14:backgroundMark x1="52247" y1="14616" x2="43539" y2="13025"/>
                        <a14:backgroundMark x1="43539" y1="13025" x2="88975" y2="14616"/>
                        <a14:backgroundMark x1="88975" y1="14616" x2="90660" y2="14327"/>
                        <a14:backgroundMark x1="77317" y1="19826" x2="57654" y2="23300"/>
                        <a14:backgroundMark x1="57654" y1="23300" x2="65098" y2="24023"/>
                        <a14:backgroundMark x1="65098" y1="24023" x2="72051" y2="23734"/>
                        <a14:backgroundMark x1="72051" y1="23734" x2="37238" y2="23596"/>
                        <a14:backgroundMark x1="37295" y1="23886" x2="75281" y2="29812"/>
                        <a14:backgroundMark x1="75281" y1="29812" x2="69522" y2="29812"/>
                        <a14:backgroundMark x1="69522" y1="29812" x2="78511" y2="33575"/>
                        <a14:backgroundMark x1="78511" y1="33575" x2="83919" y2="33285"/>
                        <a14:backgroundMark x1="83919" y1="33285" x2="67837" y2="31983"/>
                        <a14:backgroundMark x1="67837" y1="31983" x2="78020" y2="32562"/>
                        <a14:backgroundMark x1="78020" y1="32562" x2="74649" y2="30391"/>
                        <a14:backgroundMark x1="18188" y1="16064" x2="18188" y2="19392"/>
                      </a14:backgroundRemoval>
                    </a14:imgEffect>
                  </a14:imgLayer>
                </a14:imgProps>
              </a:ext>
            </a:extLst>
          </a:blip>
          <a:srcRect b="53808"/>
          <a:stretch/>
        </p:blipFill>
        <p:spPr>
          <a:xfrm>
            <a:off x="0" y="2265"/>
            <a:ext cx="9144000" cy="2049625"/>
          </a:xfrm>
          <a:prstGeom prst="rect">
            <a:avLst/>
          </a:prstGeom>
        </p:spPr>
      </p:pic>
      <p:pic>
        <p:nvPicPr>
          <p:cNvPr id="21" name="Obraz 20">
            <a:extLst>
              <a:ext uri="{FF2B5EF4-FFF2-40B4-BE49-F238E27FC236}">
                <a16:creationId xmlns:a16="http://schemas.microsoft.com/office/drawing/2014/main" id="{D9127972-4215-4D10-911A-0199FCD45A4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4498" y="1142876"/>
            <a:ext cx="7895004" cy="2857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72918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  <p:bldP spid="18" grpId="0" animBg="1"/>
      <p:bldP spid="18" grpId="1" animBg="1"/>
      <p:bldP spid="154" grpId="0" animBg="1"/>
      <p:bldP spid="154" grpId="1" animBg="1"/>
      <p:bldP spid="16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4DBE3605-35E7-441F-9932-F60BB5063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 err="1"/>
              <a:t>Process</a:t>
            </a:r>
            <a:r>
              <a:rPr lang="pl-PL" b="1" dirty="0"/>
              <a:t> Model: </a:t>
            </a:r>
            <a:r>
              <a:rPr lang="pl-PL" b="1" dirty="0" err="1"/>
              <a:t>Configure</a:t>
            </a:r>
            <a:r>
              <a:rPr lang="pl-PL" b="1" dirty="0"/>
              <a:t> </a:t>
            </a:r>
            <a:r>
              <a:rPr lang="pl-PL" b="1" dirty="0" err="1"/>
              <a:t>Result</a:t>
            </a:r>
            <a:r>
              <a:rPr lang="pl-PL" b="1" dirty="0"/>
              <a:t> Processing</a:t>
            </a:r>
            <a:endParaRPr lang="en-US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1C76225C-8C9C-41C9-B7C1-C7FD3737DA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498" y="1041276"/>
            <a:ext cx="7895004" cy="2857748"/>
          </a:xfrm>
          <a:prstGeom prst="rect">
            <a:avLst/>
          </a:prstGeom>
        </p:spPr>
      </p:pic>
      <p:sp>
        <p:nvSpPr>
          <p:cNvPr id="6" name="Prostokąt 5">
            <a:extLst>
              <a:ext uri="{FF2B5EF4-FFF2-40B4-BE49-F238E27FC236}">
                <a16:creationId xmlns:a16="http://schemas.microsoft.com/office/drawing/2014/main" id="{D407D99F-130B-4B57-B75B-07A1F858C46E}"/>
              </a:ext>
            </a:extLst>
          </p:cNvPr>
          <p:cNvSpPr/>
          <p:nvPr/>
        </p:nvSpPr>
        <p:spPr>
          <a:xfrm>
            <a:off x="1466477" y="3495040"/>
            <a:ext cx="1205603" cy="294640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rostokąt 7">
            <a:extLst>
              <a:ext uri="{FF2B5EF4-FFF2-40B4-BE49-F238E27FC236}">
                <a16:creationId xmlns:a16="http://schemas.microsoft.com/office/drawing/2014/main" id="{5A74681D-C6D4-47D1-B5BD-BABC8E121CCF}"/>
              </a:ext>
            </a:extLst>
          </p:cNvPr>
          <p:cNvSpPr/>
          <p:nvPr/>
        </p:nvSpPr>
        <p:spPr>
          <a:xfrm>
            <a:off x="684157" y="1757680"/>
            <a:ext cx="7443843" cy="1696720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rostokąt 8">
            <a:extLst>
              <a:ext uri="{FF2B5EF4-FFF2-40B4-BE49-F238E27FC236}">
                <a16:creationId xmlns:a16="http://schemas.microsoft.com/office/drawing/2014/main" id="{460F1E9D-AC43-4F5B-A668-2BA0D8734E06}"/>
              </a:ext>
            </a:extLst>
          </p:cNvPr>
          <p:cNvSpPr/>
          <p:nvPr/>
        </p:nvSpPr>
        <p:spPr>
          <a:xfrm>
            <a:off x="8151757" y="1767840"/>
            <a:ext cx="311523" cy="1798320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rostokąt 9">
            <a:extLst>
              <a:ext uri="{FF2B5EF4-FFF2-40B4-BE49-F238E27FC236}">
                <a16:creationId xmlns:a16="http://schemas.microsoft.com/office/drawing/2014/main" id="{1F40C8A8-B49C-4535-B109-D7CB18B29365}"/>
              </a:ext>
            </a:extLst>
          </p:cNvPr>
          <p:cNvSpPr/>
          <p:nvPr/>
        </p:nvSpPr>
        <p:spPr>
          <a:xfrm>
            <a:off x="795917" y="1361440"/>
            <a:ext cx="5168003" cy="294640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rostokąt 10">
            <a:extLst>
              <a:ext uri="{FF2B5EF4-FFF2-40B4-BE49-F238E27FC236}">
                <a16:creationId xmlns:a16="http://schemas.microsoft.com/office/drawing/2014/main" id="{C67B70E9-9843-44A7-904B-DD03416EED9C}"/>
              </a:ext>
            </a:extLst>
          </p:cNvPr>
          <p:cNvSpPr/>
          <p:nvPr/>
        </p:nvSpPr>
        <p:spPr>
          <a:xfrm>
            <a:off x="7084957" y="1351280"/>
            <a:ext cx="1063363" cy="396240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pole tekstowe 12">
            <a:extLst>
              <a:ext uri="{FF2B5EF4-FFF2-40B4-BE49-F238E27FC236}">
                <a16:creationId xmlns:a16="http://schemas.microsoft.com/office/drawing/2014/main" id="{C420E1C3-5953-4744-B0B4-1B97D5F8EF7E}"/>
              </a:ext>
            </a:extLst>
          </p:cNvPr>
          <p:cNvSpPr txBox="1"/>
          <p:nvPr/>
        </p:nvSpPr>
        <p:spPr>
          <a:xfrm>
            <a:off x="684157" y="3949824"/>
            <a:ext cx="66310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NI_ReportGenerator</a:t>
            </a:r>
            <a:r>
              <a:rPr lang="pl-PL" dirty="0"/>
              <a:t>.</a:t>
            </a:r>
            <a:r>
              <a:rPr lang="pl-PL" dirty="0" err="1"/>
              <a:t>seq</a:t>
            </a:r>
            <a:r>
              <a:rPr lang="pl-PL" dirty="0"/>
              <a:t>                                            </a:t>
            </a:r>
            <a:r>
              <a:rPr lang="en-US" dirty="0"/>
              <a:t>→</a:t>
            </a:r>
            <a:r>
              <a:rPr lang="pl-PL" dirty="0"/>
              <a:t> 3 </a:t>
            </a:r>
            <a:r>
              <a:rPr lang="pl-PL" dirty="0" err="1"/>
              <a:t>instances</a:t>
            </a:r>
            <a:endParaRPr lang="pl-PL" dirty="0"/>
          </a:p>
          <a:p>
            <a:r>
              <a:rPr lang="en-US" dirty="0" err="1"/>
              <a:t>NI_DatabaseLogger</a:t>
            </a:r>
            <a:r>
              <a:rPr lang="pl-PL" dirty="0"/>
              <a:t>.</a:t>
            </a:r>
            <a:r>
              <a:rPr lang="pl-PL" dirty="0" err="1"/>
              <a:t>seq</a:t>
            </a:r>
            <a:r>
              <a:rPr lang="pl-PL" dirty="0"/>
              <a:t>                                              </a:t>
            </a:r>
            <a:r>
              <a:rPr lang="en-US" dirty="0"/>
              <a:t>→</a:t>
            </a:r>
            <a:r>
              <a:rPr lang="pl-PL" dirty="0"/>
              <a:t> 2 </a:t>
            </a:r>
            <a:r>
              <a:rPr lang="pl-PL" dirty="0" err="1"/>
              <a:t>instances</a:t>
            </a:r>
            <a:endParaRPr lang="pl-PL" dirty="0"/>
          </a:p>
          <a:p>
            <a:r>
              <a:rPr lang="en-US" dirty="0" err="1"/>
              <a:t>NI_OfflineResultsGenerator</a:t>
            </a:r>
            <a:r>
              <a:rPr lang="pl-PL" dirty="0"/>
              <a:t>.</a:t>
            </a:r>
            <a:r>
              <a:rPr lang="pl-PL" dirty="0" err="1"/>
              <a:t>seq</a:t>
            </a:r>
            <a:r>
              <a:rPr lang="pl-PL" dirty="0"/>
              <a:t>                                </a:t>
            </a:r>
            <a:r>
              <a:rPr lang="en-US" dirty="0"/>
              <a:t>→</a:t>
            </a:r>
            <a:r>
              <a:rPr lang="pl-PL" dirty="0"/>
              <a:t> 1 </a:t>
            </a:r>
            <a:r>
              <a:rPr lang="pl-PL" dirty="0" err="1"/>
              <a:t>instance</a:t>
            </a:r>
            <a:endParaRPr lang="pl-PL" dirty="0"/>
          </a:p>
          <a:p>
            <a:r>
              <a:rPr lang="pl-PL" dirty="0" err="1"/>
              <a:t>MyCompanyName_MyNewResultProcessor.seq</a:t>
            </a:r>
            <a:r>
              <a:rPr lang="pl-PL" dirty="0"/>
              <a:t>    </a:t>
            </a:r>
            <a:r>
              <a:rPr lang="en-US" dirty="0"/>
              <a:t>→</a:t>
            </a:r>
            <a:r>
              <a:rPr lang="pl-PL" dirty="0"/>
              <a:t> 1 </a:t>
            </a:r>
            <a:r>
              <a:rPr lang="pl-PL" dirty="0" err="1"/>
              <a:t>instance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869852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834FE91-B508-42C1-B377-ECD07F7CF0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1883" y="1270182"/>
            <a:ext cx="4220117" cy="3394472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pl-PL" sz="3200" dirty="0"/>
              <a:t>Test System </a:t>
            </a:r>
            <a:r>
              <a:rPr lang="pl-PL" sz="3200" dirty="0" err="1"/>
              <a:t>Overview</a:t>
            </a:r>
            <a:endParaRPr lang="en-US" sz="32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3200" dirty="0"/>
              <a:t>Process Model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3200" dirty="0"/>
              <a:t>Plug-</a:t>
            </a:r>
            <a:r>
              <a:rPr lang="pl-PL" sz="3200" dirty="0"/>
              <a:t>i</a:t>
            </a:r>
            <a:r>
              <a:rPr lang="en-US" sz="3200" dirty="0"/>
              <a:t>ns and Add-</a:t>
            </a:r>
            <a:r>
              <a:rPr lang="pl-PL" sz="3200" dirty="0"/>
              <a:t>o</a:t>
            </a:r>
            <a:r>
              <a:rPr lang="en-US" sz="3200" dirty="0"/>
              <a:t>ns</a:t>
            </a:r>
            <a:endParaRPr lang="pl-PL" sz="32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pl-PL" sz="3200" dirty="0" err="1"/>
              <a:t>Result</a:t>
            </a:r>
            <a:r>
              <a:rPr lang="pl-PL" sz="3200" dirty="0"/>
              <a:t> Processing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8682407-E0EA-40BF-B665-32C3890EDB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/>
              <a:t>Agenda</a:t>
            </a:r>
            <a:endParaRPr lang="en-US" b="1" dirty="0"/>
          </a:p>
        </p:txBody>
      </p: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3B65F0AB-639E-4148-8B06-9976B1670707}"/>
              </a:ext>
            </a:extLst>
          </p:cNvPr>
          <p:cNvSpPr txBox="1">
            <a:spLocks/>
          </p:cNvSpPr>
          <p:nvPr/>
        </p:nvSpPr>
        <p:spPr>
          <a:xfrm>
            <a:off x="5559759" y="3172206"/>
            <a:ext cx="3584241" cy="1868902"/>
          </a:xfrm>
          <a:prstGeom prst="rect">
            <a:avLst/>
          </a:prstGeom>
        </p:spPr>
        <p:txBody>
          <a:bodyPr lIns="91438" tIns="45719" rIns="91438" bIns="45719"/>
          <a:lstStyle>
            <a:lvl1pPr marL="0" indent="0" algn="l" defTabSz="457189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800080" indent="-342892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rgbClr val="000000"/>
                </a:solidFill>
                <a:latin typeface="Calibri Light"/>
                <a:ea typeface="+mn-ea"/>
                <a:cs typeface="+mn-cs"/>
              </a:defRPr>
            </a:lvl2pPr>
            <a:lvl3pPr marL="1142972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rgbClr val="000000"/>
                </a:solidFill>
                <a:latin typeface="Calibri Light"/>
                <a:ea typeface="+mn-ea"/>
                <a:cs typeface="+mn-cs"/>
              </a:defRPr>
            </a:lvl3pPr>
            <a:lvl4pPr marL="1600160" indent="-228594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000000"/>
                </a:solidFill>
                <a:latin typeface="Calibri Light"/>
                <a:ea typeface="+mn-ea"/>
                <a:cs typeface="+mn-cs"/>
              </a:defRPr>
            </a:lvl4pPr>
            <a:lvl5pPr marL="2057348" indent="-228594" algn="l" defTabSz="457189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000000"/>
                </a:solidFill>
                <a:latin typeface="Calibri Light"/>
                <a:ea typeface="+mn-ea"/>
                <a:cs typeface="+mn-cs"/>
              </a:defRPr>
            </a:lvl5pPr>
            <a:lvl6pPr marL="2514537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5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Ø"/>
            </a:pPr>
            <a:r>
              <a:rPr lang="pl-PL" sz="3200" strike="sngStrike" dirty="0" err="1"/>
              <a:t>Result</a:t>
            </a:r>
            <a:r>
              <a:rPr lang="pl-PL" sz="3200" strike="sngStrike" dirty="0"/>
              <a:t> Collection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pl-PL" sz="3200" strike="sngStrike" dirty="0"/>
              <a:t>OTFR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pl-PL" sz="3200" strike="sngStrike" dirty="0"/>
              <a:t>ORPU</a:t>
            </a:r>
            <a:endParaRPr lang="en-US" sz="3200" strike="sngStrike" dirty="0"/>
          </a:p>
        </p:txBody>
      </p:sp>
    </p:spTree>
    <p:extLst>
      <p:ext uri="{BB962C8B-B14F-4D97-AF65-F5344CB8AC3E}">
        <p14:creationId xmlns:p14="http://schemas.microsoft.com/office/powerpoint/2010/main" val="5015671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06EE7685-D890-40D2-A879-32B8E6E98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 err="1"/>
              <a:t>Process</a:t>
            </a:r>
            <a:r>
              <a:rPr lang="pl-PL" b="1" dirty="0"/>
              <a:t> Model: Step by Step</a:t>
            </a:r>
            <a:endParaRPr lang="en-US" dirty="0"/>
          </a:p>
        </p:txBody>
      </p:sp>
      <p:grpSp>
        <p:nvGrpSpPr>
          <p:cNvPr id="5" name="Grupa 4">
            <a:extLst>
              <a:ext uri="{FF2B5EF4-FFF2-40B4-BE49-F238E27FC236}">
                <a16:creationId xmlns:a16="http://schemas.microsoft.com/office/drawing/2014/main" id="{51F5B25F-4305-459A-82EA-0FF3BEC084DD}"/>
              </a:ext>
            </a:extLst>
          </p:cNvPr>
          <p:cNvGrpSpPr/>
          <p:nvPr/>
        </p:nvGrpSpPr>
        <p:grpSpPr>
          <a:xfrm>
            <a:off x="96373" y="1037710"/>
            <a:ext cx="1840796" cy="403027"/>
            <a:chOff x="335627" y="4100787"/>
            <a:chExt cx="1840796" cy="403027"/>
          </a:xfrm>
        </p:grpSpPr>
        <p:sp>
          <p:nvSpPr>
            <p:cNvPr id="6" name="Prostokąt 5">
              <a:extLst>
                <a:ext uri="{FF2B5EF4-FFF2-40B4-BE49-F238E27FC236}">
                  <a16:creationId xmlns:a16="http://schemas.microsoft.com/office/drawing/2014/main" id="{3897DAEE-6610-4835-8A5D-1E1B8837B1FB}"/>
                </a:ext>
              </a:extLst>
            </p:cNvPr>
            <p:cNvSpPr/>
            <p:nvPr/>
          </p:nvSpPr>
          <p:spPr>
            <a:xfrm>
              <a:off x="641026" y="4100787"/>
              <a:ext cx="1535397" cy="403027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Initialize Execution Entry Point</a:t>
              </a:r>
            </a:p>
          </p:txBody>
        </p:sp>
        <p:grpSp>
          <p:nvGrpSpPr>
            <p:cNvPr id="7" name="Grupa 6">
              <a:extLst>
                <a:ext uri="{FF2B5EF4-FFF2-40B4-BE49-F238E27FC236}">
                  <a16:creationId xmlns:a16="http://schemas.microsoft.com/office/drawing/2014/main" id="{773F4687-7535-4E24-879E-F941926A2D9D}"/>
                </a:ext>
              </a:extLst>
            </p:cNvPr>
            <p:cNvGrpSpPr/>
            <p:nvPr/>
          </p:nvGrpSpPr>
          <p:grpSpPr>
            <a:xfrm>
              <a:off x="335627" y="4100787"/>
              <a:ext cx="306000" cy="403027"/>
              <a:chOff x="3651797" y="2436712"/>
              <a:chExt cx="306000" cy="403027"/>
            </a:xfrm>
          </p:grpSpPr>
          <p:sp>
            <p:nvSpPr>
              <p:cNvPr id="8" name="Prostokąt 7">
                <a:extLst>
                  <a:ext uri="{FF2B5EF4-FFF2-40B4-BE49-F238E27FC236}">
                    <a16:creationId xmlns:a16="http://schemas.microsoft.com/office/drawing/2014/main" id="{550FEFAB-65D3-42F7-A0C1-51D9C356B96E}"/>
                  </a:ext>
                </a:extLst>
              </p:cNvPr>
              <p:cNvSpPr/>
              <p:nvPr/>
            </p:nvSpPr>
            <p:spPr>
              <a:xfrm>
                <a:off x="3652397" y="2436712"/>
                <a:ext cx="304800" cy="403027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 dirty="0"/>
              </a:p>
            </p:txBody>
          </p:sp>
          <p:pic>
            <p:nvPicPr>
              <p:cNvPr id="9" name="Obraz 8">
                <a:extLst>
                  <a:ext uri="{FF2B5EF4-FFF2-40B4-BE49-F238E27FC236}">
                    <a16:creationId xmlns:a16="http://schemas.microsoft.com/office/drawing/2014/main" id="{49691C0E-0DDE-4DBA-A118-6CEA45806A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651797" y="2485225"/>
                <a:ext cx="306000" cy="306000"/>
              </a:xfrm>
              <a:prstGeom prst="rect">
                <a:avLst/>
              </a:prstGeom>
            </p:spPr>
          </p:pic>
        </p:grpSp>
      </p:grpSp>
      <p:sp>
        <p:nvSpPr>
          <p:cNvPr id="10" name="pole tekstowe 9">
            <a:extLst>
              <a:ext uri="{FF2B5EF4-FFF2-40B4-BE49-F238E27FC236}">
                <a16:creationId xmlns:a16="http://schemas.microsoft.com/office/drawing/2014/main" id="{532283BF-D553-4EFF-8A22-A8F3E81C69CC}"/>
              </a:ext>
            </a:extLst>
          </p:cNvPr>
          <p:cNvSpPr txBox="1"/>
          <p:nvPr/>
        </p:nvSpPr>
        <p:spPr>
          <a:xfrm>
            <a:off x="2953650" y="1440737"/>
            <a:ext cx="5471691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 err="1"/>
              <a:t>AddExtraResult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RunState.TestSockets</a:t>
            </a:r>
            <a:r>
              <a:rPr lang="en-US" dirty="0"/>
              <a:t> and </a:t>
            </a:r>
            <a:r>
              <a:rPr lang="en-US" dirty="0" err="1"/>
              <a:t>ModelData.TestSockets</a:t>
            </a:r>
            <a:r>
              <a:rPr lang="pl-PL" dirty="0"/>
              <a:t> </a:t>
            </a:r>
            <a:r>
              <a:rPr lang="pl-PL" dirty="0" err="1"/>
              <a:t>init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/>
              <a:t>C</a:t>
            </a:r>
            <a:r>
              <a:rPr lang="en-US" dirty="0" err="1"/>
              <a:t>lient</a:t>
            </a:r>
            <a:r>
              <a:rPr lang="en-US" dirty="0"/>
              <a:t> file</a:t>
            </a:r>
            <a:r>
              <a:rPr lang="pl-PL" dirty="0"/>
              <a:t> </a:t>
            </a:r>
            <a:r>
              <a:rPr lang="pl-PL" dirty="0" err="1"/>
              <a:t>check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StationInfo</a:t>
            </a:r>
            <a:r>
              <a:rPr lang="en-US" dirty="0"/>
              <a:t> </a:t>
            </a:r>
            <a:r>
              <a:rPr lang="pl-PL" dirty="0" err="1"/>
              <a:t>init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ModelOptions</a:t>
            </a:r>
            <a:r>
              <a:rPr lang="en-US" dirty="0"/>
              <a:t> and </a:t>
            </a:r>
            <a:r>
              <a:rPr lang="pl-PL" dirty="0" err="1"/>
              <a:t>Load</a:t>
            </a:r>
            <a:r>
              <a:rPr lang="pl-PL" dirty="0"/>
              <a:t> </a:t>
            </a:r>
            <a:r>
              <a:rPr lang="en-US" dirty="0" err="1"/>
              <a:t>Configuratio</a:t>
            </a:r>
            <a:r>
              <a:rPr lang="pl-PL" dirty="0"/>
              <a:t>n for the </a:t>
            </a:r>
            <a:r>
              <a:rPr lang="pl-PL" dirty="0" err="1"/>
              <a:t>plugins</a:t>
            </a:r>
            <a:endParaRPr lang="pl-PL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l-PL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/>
              <a:t>To alter </a:t>
            </a:r>
            <a:r>
              <a:rPr lang="en-US" i="1" dirty="0"/>
              <a:t>TestStandModelModelOptions.ini</a:t>
            </a:r>
            <a:endParaRPr lang="pl-PL" i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l-PL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/>
              <a:t>To </a:t>
            </a:r>
            <a:r>
              <a:rPr lang="pl-PL" dirty="0" err="1"/>
              <a:t>load</a:t>
            </a:r>
            <a:r>
              <a:rPr lang="pl-PL" dirty="0"/>
              <a:t> </a:t>
            </a:r>
            <a:r>
              <a:rPr lang="en-US" i="1" dirty="0" err="1"/>
              <a:t>ResultProcessing.cfg</a:t>
            </a:r>
            <a:r>
              <a:rPr lang="en-US" dirty="0"/>
              <a:t> and </a:t>
            </a:r>
            <a:r>
              <a:rPr lang="en-US" i="1" dirty="0" err="1"/>
              <a:t>Addons.cfg</a:t>
            </a:r>
            <a:endParaRPr lang="en-US" i="1" dirty="0"/>
          </a:p>
        </p:txBody>
      </p:sp>
      <p:grpSp>
        <p:nvGrpSpPr>
          <p:cNvPr id="16" name="Grupa 15">
            <a:extLst>
              <a:ext uri="{FF2B5EF4-FFF2-40B4-BE49-F238E27FC236}">
                <a16:creationId xmlns:a16="http://schemas.microsoft.com/office/drawing/2014/main" id="{FDCD1180-81BB-4D08-B469-45A964B2FA76}"/>
              </a:ext>
            </a:extLst>
          </p:cNvPr>
          <p:cNvGrpSpPr/>
          <p:nvPr/>
        </p:nvGrpSpPr>
        <p:grpSpPr>
          <a:xfrm>
            <a:off x="310920" y="1570069"/>
            <a:ext cx="1838990" cy="403028"/>
            <a:chOff x="157920" y="1633358"/>
            <a:chExt cx="1838990" cy="403028"/>
          </a:xfrm>
        </p:grpSpPr>
        <p:sp>
          <p:nvSpPr>
            <p:cNvPr id="12" name="Prostokąt 11">
              <a:extLst>
                <a:ext uri="{FF2B5EF4-FFF2-40B4-BE49-F238E27FC236}">
                  <a16:creationId xmlns:a16="http://schemas.microsoft.com/office/drawing/2014/main" id="{EB089B33-D145-407C-A230-3806D342C333}"/>
                </a:ext>
              </a:extLst>
            </p:cNvPr>
            <p:cNvSpPr/>
            <p:nvPr/>
          </p:nvSpPr>
          <p:spPr>
            <a:xfrm>
              <a:off x="461513" y="1633359"/>
              <a:ext cx="1535397" cy="403027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/>
                <a:t>ModelOptions</a:t>
              </a:r>
              <a:endParaRPr lang="en-US" sz="1600" dirty="0"/>
            </a:p>
          </p:txBody>
        </p:sp>
        <p:grpSp>
          <p:nvGrpSpPr>
            <p:cNvPr id="13" name="Grupa 12">
              <a:extLst>
                <a:ext uri="{FF2B5EF4-FFF2-40B4-BE49-F238E27FC236}">
                  <a16:creationId xmlns:a16="http://schemas.microsoft.com/office/drawing/2014/main" id="{B5B55665-C61D-4ABB-AA89-4BCE85C2E1A0}"/>
                </a:ext>
              </a:extLst>
            </p:cNvPr>
            <p:cNvGrpSpPr/>
            <p:nvPr/>
          </p:nvGrpSpPr>
          <p:grpSpPr>
            <a:xfrm>
              <a:off x="157920" y="1633358"/>
              <a:ext cx="306000" cy="403027"/>
              <a:chOff x="2531358" y="4009799"/>
              <a:chExt cx="306000" cy="403027"/>
            </a:xfrm>
            <a:solidFill>
              <a:schemeClr val="accent1"/>
            </a:solidFill>
          </p:grpSpPr>
          <p:sp>
            <p:nvSpPr>
              <p:cNvPr id="14" name="Prostokąt 13">
                <a:extLst>
                  <a:ext uri="{FF2B5EF4-FFF2-40B4-BE49-F238E27FC236}">
                    <a16:creationId xmlns:a16="http://schemas.microsoft.com/office/drawing/2014/main" id="{D7EAF7E7-61EF-4C2C-9036-DD4D574FA76F}"/>
                  </a:ext>
                </a:extLst>
              </p:cNvPr>
              <p:cNvSpPr/>
              <p:nvPr/>
            </p:nvSpPr>
            <p:spPr>
              <a:xfrm>
                <a:off x="2531958" y="4009799"/>
                <a:ext cx="304800" cy="403027"/>
              </a:xfrm>
              <a:prstGeom prst="rect">
                <a:avLst/>
              </a:prstGeom>
              <a:grpFill/>
              <a:ln>
                <a:solidFill>
                  <a:schemeClr val="accent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 dirty="0"/>
              </a:p>
            </p:txBody>
          </p:sp>
          <p:pic>
            <p:nvPicPr>
              <p:cNvPr id="15" name="Obraz 14">
                <a:extLst>
                  <a:ext uri="{FF2B5EF4-FFF2-40B4-BE49-F238E27FC236}">
                    <a16:creationId xmlns:a16="http://schemas.microsoft.com/office/drawing/2014/main" id="{397CE5DE-7B57-4077-8868-8A5C91A29F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531358" y="4058312"/>
                <a:ext cx="306000" cy="306000"/>
              </a:xfrm>
              <a:prstGeom prst="rect">
                <a:avLst/>
              </a:prstGeom>
              <a:grpFill/>
              <a:ln>
                <a:solidFill>
                  <a:schemeClr val="accent1"/>
                </a:solidFill>
              </a:ln>
            </p:spPr>
          </p:pic>
        </p:grpSp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F1719304-AB9B-4440-AE1C-D7347A0DBACD}"/>
              </a:ext>
            </a:extLst>
          </p:cNvPr>
          <p:cNvGrpSpPr/>
          <p:nvPr/>
        </p:nvGrpSpPr>
        <p:grpSpPr>
          <a:xfrm>
            <a:off x="309114" y="2102429"/>
            <a:ext cx="1840796" cy="403027"/>
            <a:chOff x="335627" y="4100787"/>
            <a:chExt cx="1840796" cy="403027"/>
          </a:xfrm>
        </p:grpSpPr>
        <p:sp>
          <p:nvSpPr>
            <p:cNvPr id="18" name="Prostokąt 17">
              <a:extLst>
                <a:ext uri="{FF2B5EF4-FFF2-40B4-BE49-F238E27FC236}">
                  <a16:creationId xmlns:a16="http://schemas.microsoft.com/office/drawing/2014/main" id="{C19810F7-7E2A-4012-AAD5-988CF42D4630}"/>
                </a:ext>
              </a:extLst>
            </p:cNvPr>
            <p:cNvSpPr/>
            <p:nvPr/>
          </p:nvSpPr>
          <p:spPr>
            <a:xfrm>
              <a:off x="641026" y="4100787"/>
              <a:ext cx="1535397" cy="403027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l-PL" sz="1400" dirty="0" err="1"/>
                <a:t>Load</a:t>
              </a:r>
              <a:r>
                <a:rPr lang="pl-PL" sz="1400" dirty="0"/>
                <a:t> </a:t>
              </a:r>
              <a:r>
                <a:rPr lang="pl-PL" sz="1400" dirty="0" err="1"/>
                <a:t>Configuration</a:t>
              </a:r>
              <a:endParaRPr lang="en-US" sz="1400" dirty="0"/>
            </a:p>
          </p:txBody>
        </p:sp>
        <p:grpSp>
          <p:nvGrpSpPr>
            <p:cNvPr id="19" name="Grupa 18">
              <a:extLst>
                <a:ext uri="{FF2B5EF4-FFF2-40B4-BE49-F238E27FC236}">
                  <a16:creationId xmlns:a16="http://schemas.microsoft.com/office/drawing/2014/main" id="{8D6BC88D-DA70-4D95-A9C2-62A378CBEFBC}"/>
                </a:ext>
              </a:extLst>
            </p:cNvPr>
            <p:cNvGrpSpPr/>
            <p:nvPr/>
          </p:nvGrpSpPr>
          <p:grpSpPr>
            <a:xfrm>
              <a:off x="335627" y="4100787"/>
              <a:ext cx="306000" cy="403027"/>
              <a:chOff x="3651797" y="2436712"/>
              <a:chExt cx="306000" cy="403027"/>
            </a:xfrm>
          </p:grpSpPr>
          <p:sp>
            <p:nvSpPr>
              <p:cNvPr id="20" name="Prostokąt 19">
                <a:extLst>
                  <a:ext uri="{FF2B5EF4-FFF2-40B4-BE49-F238E27FC236}">
                    <a16:creationId xmlns:a16="http://schemas.microsoft.com/office/drawing/2014/main" id="{C868876E-FEEA-4117-B890-F444FFC53127}"/>
                  </a:ext>
                </a:extLst>
              </p:cNvPr>
              <p:cNvSpPr/>
              <p:nvPr/>
            </p:nvSpPr>
            <p:spPr>
              <a:xfrm>
                <a:off x="3652397" y="2436712"/>
                <a:ext cx="304800" cy="403027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 dirty="0"/>
              </a:p>
            </p:txBody>
          </p:sp>
          <p:pic>
            <p:nvPicPr>
              <p:cNvPr id="21" name="Obraz 20">
                <a:extLst>
                  <a:ext uri="{FF2B5EF4-FFF2-40B4-BE49-F238E27FC236}">
                    <a16:creationId xmlns:a16="http://schemas.microsoft.com/office/drawing/2014/main" id="{0CEC6C10-57BB-4A15-9AFA-67FECB62CD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651797" y="2485225"/>
                <a:ext cx="306000" cy="306000"/>
              </a:xfrm>
              <a:prstGeom prst="rect">
                <a:avLst/>
              </a:prstGeom>
            </p:spPr>
          </p:pic>
        </p:grpSp>
      </p:grpSp>
      <p:grpSp>
        <p:nvGrpSpPr>
          <p:cNvPr id="22" name="Grupa 21">
            <a:extLst>
              <a:ext uri="{FF2B5EF4-FFF2-40B4-BE49-F238E27FC236}">
                <a16:creationId xmlns:a16="http://schemas.microsoft.com/office/drawing/2014/main" id="{27EA3F2B-5F86-4782-90DF-ED224D8C1E97}"/>
              </a:ext>
            </a:extLst>
          </p:cNvPr>
          <p:cNvGrpSpPr/>
          <p:nvPr/>
        </p:nvGrpSpPr>
        <p:grpSpPr>
          <a:xfrm>
            <a:off x="96373" y="2634787"/>
            <a:ext cx="1840796" cy="403027"/>
            <a:chOff x="335627" y="4100787"/>
            <a:chExt cx="1840796" cy="403027"/>
          </a:xfrm>
        </p:grpSpPr>
        <p:sp>
          <p:nvSpPr>
            <p:cNvPr id="23" name="Prostokąt 22">
              <a:extLst>
                <a:ext uri="{FF2B5EF4-FFF2-40B4-BE49-F238E27FC236}">
                  <a16:creationId xmlns:a16="http://schemas.microsoft.com/office/drawing/2014/main" id="{15E047D1-F3CF-48D0-90B4-1A2AC60C2923}"/>
                </a:ext>
              </a:extLst>
            </p:cNvPr>
            <p:cNvSpPr/>
            <p:nvPr/>
          </p:nvSpPr>
          <p:spPr>
            <a:xfrm>
              <a:off x="641026" y="4100787"/>
              <a:ext cx="1535397" cy="403027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l-PL" sz="1400" dirty="0"/>
                <a:t>MP - Begin</a:t>
              </a:r>
              <a:endParaRPr lang="en-US" sz="1400" dirty="0"/>
            </a:p>
          </p:txBody>
        </p:sp>
        <p:grpSp>
          <p:nvGrpSpPr>
            <p:cNvPr id="24" name="Grupa 23">
              <a:extLst>
                <a:ext uri="{FF2B5EF4-FFF2-40B4-BE49-F238E27FC236}">
                  <a16:creationId xmlns:a16="http://schemas.microsoft.com/office/drawing/2014/main" id="{D3A7EF5C-4177-4553-B33D-F97E7EE2D598}"/>
                </a:ext>
              </a:extLst>
            </p:cNvPr>
            <p:cNvGrpSpPr/>
            <p:nvPr/>
          </p:nvGrpSpPr>
          <p:grpSpPr>
            <a:xfrm>
              <a:off x="335627" y="4100787"/>
              <a:ext cx="306000" cy="403027"/>
              <a:chOff x="3651797" y="2436712"/>
              <a:chExt cx="306000" cy="403027"/>
            </a:xfrm>
          </p:grpSpPr>
          <p:sp>
            <p:nvSpPr>
              <p:cNvPr id="25" name="Prostokąt 24">
                <a:extLst>
                  <a:ext uri="{FF2B5EF4-FFF2-40B4-BE49-F238E27FC236}">
                    <a16:creationId xmlns:a16="http://schemas.microsoft.com/office/drawing/2014/main" id="{5FBDCE60-0F0F-4566-B97C-C7A5DC908E7B}"/>
                  </a:ext>
                </a:extLst>
              </p:cNvPr>
              <p:cNvSpPr/>
              <p:nvPr/>
            </p:nvSpPr>
            <p:spPr>
              <a:xfrm>
                <a:off x="3652397" y="2436712"/>
                <a:ext cx="304800" cy="403027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 dirty="0"/>
              </a:p>
            </p:txBody>
          </p:sp>
          <p:pic>
            <p:nvPicPr>
              <p:cNvPr id="26" name="Obraz 25">
                <a:extLst>
                  <a:ext uri="{FF2B5EF4-FFF2-40B4-BE49-F238E27FC236}">
                    <a16:creationId xmlns:a16="http://schemas.microsoft.com/office/drawing/2014/main" id="{F4B0ACFD-5F6C-456F-9FC5-3490023325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651797" y="2485225"/>
                <a:ext cx="306000" cy="306000"/>
              </a:xfrm>
              <a:prstGeom prst="rect">
                <a:avLst/>
              </a:prstGeom>
            </p:spPr>
          </p:pic>
        </p:grpSp>
      </p:grpSp>
      <p:grpSp>
        <p:nvGrpSpPr>
          <p:cNvPr id="81" name="Grupa 80">
            <a:extLst>
              <a:ext uri="{FF2B5EF4-FFF2-40B4-BE49-F238E27FC236}">
                <a16:creationId xmlns:a16="http://schemas.microsoft.com/office/drawing/2014/main" id="{8A3B1ADA-4A20-4C66-B998-02A78C577FDE}"/>
              </a:ext>
            </a:extLst>
          </p:cNvPr>
          <p:cNvGrpSpPr/>
          <p:nvPr/>
        </p:nvGrpSpPr>
        <p:grpSpPr>
          <a:xfrm>
            <a:off x="7588482" y="241686"/>
            <a:ext cx="1368918" cy="403028"/>
            <a:chOff x="100843" y="1548431"/>
            <a:chExt cx="1368918" cy="403028"/>
          </a:xfrm>
          <a:solidFill>
            <a:schemeClr val="accent1"/>
          </a:solidFill>
        </p:grpSpPr>
        <p:sp>
          <p:nvSpPr>
            <p:cNvPr id="82" name="Prostokąt 81">
              <a:extLst>
                <a:ext uri="{FF2B5EF4-FFF2-40B4-BE49-F238E27FC236}">
                  <a16:creationId xmlns:a16="http://schemas.microsoft.com/office/drawing/2014/main" id="{6A39E1F0-F2D0-4D55-B067-3992AC37D376}"/>
                </a:ext>
              </a:extLst>
            </p:cNvPr>
            <p:cNvSpPr/>
            <p:nvPr/>
          </p:nvSpPr>
          <p:spPr>
            <a:xfrm>
              <a:off x="405643" y="1548432"/>
              <a:ext cx="1064118" cy="403027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l-PL" sz="1400" dirty="0"/>
                <a:t>Test </a:t>
              </a:r>
              <a:r>
                <a:rPr lang="pl-PL" sz="1400" dirty="0" err="1"/>
                <a:t>UUTs</a:t>
              </a:r>
              <a:endParaRPr lang="en-US" sz="1600" dirty="0"/>
            </a:p>
          </p:txBody>
        </p:sp>
        <p:grpSp>
          <p:nvGrpSpPr>
            <p:cNvPr id="83" name="Grupa 82">
              <a:extLst>
                <a:ext uri="{FF2B5EF4-FFF2-40B4-BE49-F238E27FC236}">
                  <a16:creationId xmlns:a16="http://schemas.microsoft.com/office/drawing/2014/main" id="{E6B7AF72-3926-473B-897A-ED3949E83D34}"/>
                </a:ext>
              </a:extLst>
            </p:cNvPr>
            <p:cNvGrpSpPr/>
            <p:nvPr/>
          </p:nvGrpSpPr>
          <p:grpSpPr>
            <a:xfrm>
              <a:off x="100843" y="1548431"/>
              <a:ext cx="304800" cy="403027"/>
              <a:chOff x="2377971" y="3576068"/>
              <a:chExt cx="304800" cy="403027"/>
            </a:xfrm>
            <a:grpFill/>
          </p:grpSpPr>
          <p:sp>
            <p:nvSpPr>
              <p:cNvPr id="84" name="Prostokąt 83">
                <a:extLst>
                  <a:ext uri="{FF2B5EF4-FFF2-40B4-BE49-F238E27FC236}">
                    <a16:creationId xmlns:a16="http://schemas.microsoft.com/office/drawing/2014/main" id="{10A5781E-358C-4C95-92BE-5C5C560502B5}"/>
                  </a:ext>
                </a:extLst>
              </p:cNvPr>
              <p:cNvSpPr/>
              <p:nvPr/>
            </p:nvSpPr>
            <p:spPr>
              <a:xfrm>
                <a:off x="2377971" y="3576068"/>
                <a:ext cx="304800" cy="403027"/>
              </a:xfrm>
              <a:prstGeom prst="rect">
                <a:avLst/>
              </a:prstGeom>
              <a:grpFill/>
              <a:ln>
                <a:solidFill>
                  <a:schemeClr val="accent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 dirty="0"/>
              </a:p>
            </p:txBody>
          </p:sp>
          <p:pic>
            <p:nvPicPr>
              <p:cNvPr id="85" name="Obraz 84">
                <a:extLst>
                  <a:ext uri="{FF2B5EF4-FFF2-40B4-BE49-F238E27FC236}">
                    <a16:creationId xmlns:a16="http://schemas.microsoft.com/office/drawing/2014/main" id="{F64CAFD9-42B6-4F6E-B674-EBF5EDBEFF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377971" y="3625181"/>
                <a:ext cx="304800" cy="304800"/>
              </a:xfrm>
              <a:prstGeom prst="rect">
                <a:avLst/>
              </a:prstGeom>
              <a:grpFill/>
              <a:ln>
                <a:solidFill>
                  <a:schemeClr val="accent1"/>
                </a:solidFill>
              </a:ln>
            </p:spPr>
          </p:pic>
        </p:grpSp>
      </p:grpSp>
    </p:spTree>
    <p:extLst>
      <p:ext uri="{BB962C8B-B14F-4D97-AF65-F5344CB8AC3E}">
        <p14:creationId xmlns:p14="http://schemas.microsoft.com/office/powerpoint/2010/main" val="354813063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allAtOnce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06EE7685-D890-40D2-A879-32B8E6E98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 err="1"/>
              <a:t>Process</a:t>
            </a:r>
            <a:r>
              <a:rPr lang="pl-PL" b="1" dirty="0"/>
              <a:t> Model: Step by Step</a:t>
            </a:r>
            <a:endParaRPr lang="en-US" dirty="0"/>
          </a:p>
        </p:txBody>
      </p:sp>
      <p:grpSp>
        <p:nvGrpSpPr>
          <p:cNvPr id="5" name="Grupa 4">
            <a:extLst>
              <a:ext uri="{FF2B5EF4-FFF2-40B4-BE49-F238E27FC236}">
                <a16:creationId xmlns:a16="http://schemas.microsoft.com/office/drawing/2014/main" id="{51F5B25F-4305-459A-82EA-0FF3BEC084DD}"/>
              </a:ext>
            </a:extLst>
          </p:cNvPr>
          <p:cNvGrpSpPr/>
          <p:nvPr/>
        </p:nvGrpSpPr>
        <p:grpSpPr>
          <a:xfrm>
            <a:off x="96373" y="1037710"/>
            <a:ext cx="1840796" cy="403027"/>
            <a:chOff x="335627" y="4100787"/>
            <a:chExt cx="1840796" cy="403027"/>
          </a:xfrm>
        </p:grpSpPr>
        <p:sp>
          <p:nvSpPr>
            <p:cNvPr id="6" name="Prostokąt 5">
              <a:extLst>
                <a:ext uri="{FF2B5EF4-FFF2-40B4-BE49-F238E27FC236}">
                  <a16:creationId xmlns:a16="http://schemas.microsoft.com/office/drawing/2014/main" id="{3897DAEE-6610-4835-8A5D-1E1B8837B1FB}"/>
                </a:ext>
              </a:extLst>
            </p:cNvPr>
            <p:cNvSpPr/>
            <p:nvPr/>
          </p:nvSpPr>
          <p:spPr>
            <a:xfrm>
              <a:off x="641026" y="4100787"/>
              <a:ext cx="1535397" cy="403027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Initialize Execution Entry Point</a:t>
              </a:r>
            </a:p>
          </p:txBody>
        </p:sp>
        <p:grpSp>
          <p:nvGrpSpPr>
            <p:cNvPr id="7" name="Grupa 6">
              <a:extLst>
                <a:ext uri="{FF2B5EF4-FFF2-40B4-BE49-F238E27FC236}">
                  <a16:creationId xmlns:a16="http://schemas.microsoft.com/office/drawing/2014/main" id="{773F4687-7535-4E24-879E-F941926A2D9D}"/>
                </a:ext>
              </a:extLst>
            </p:cNvPr>
            <p:cNvGrpSpPr/>
            <p:nvPr/>
          </p:nvGrpSpPr>
          <p:grpSpPr>
            <a:xfrm>
              <a:off x="335627" y="4100787"/>
              <a:ext cx="306000" cy="403027"/>
              <a:chOff x="3651797" y="2436712"/>
              <a:chExt cx="306000" cy="403027"/>
            </a:xfrm>
          </p:grpSpPr>
          <p:sp>
            <p:nvSpPr>
              <p:cNvPr id="8" name="Prostokąt 7">
                <a:extLst>
                  <a:ext uri="{FF2B5EF4-FFF2-40B4-BE49-F238E27FC236}">
                    <a16:creationId xmlns:a16="http://schemas.microsoft.com/office/drawing/2014/main" id="{550FEFAB-65D3-42F7-A0C1-51D9C356B96E}"/>
                  </a:ext>
                </a:extLst>
              </p:cNvPr>
              <p:cNvSpPr/>
              <p:nvPr/>
            </p:nvSpPr>
            <p:spPr>
              <a:xfrm>
                <a:off x="3652397" y="2436712"/>
                <a:ext cx="304800" cy="403027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 dirty="0"/>
              </a:p>
            </p:txBody>
          </p:sp>
          <p:pic>
            <p:nvPicPr>
              <p:cNvPr id="9" name="Obraz 8">
                <a:extLst>
                  <a:ext uri="{FF2B5EF4-FFF2-40B4-BE49-F238E27FC236}">
                    <a16:creationId xmlns:a16="http://schemas.microsoft.com/office/drawing/2014/main" id="{49691C0E-0DDE-4DBA-A118-6CEA45806A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651797" y="2485225"/>
                <a:ext cx="306000" cy="306000"/>
              </a:xfrm>
              <a:prstGeom prst="rect">
                <a:avLst/>
              </a:prstGeom>
            </p:spPr>
          </p:pic>
        </p:grpSp>
      </p:grpSp>
      <p:grpSp>
        <p:nvGrpSpPr>
          <p:cNvPr id="16" name="Grupa 15">
            <a:extLst>
              <a:ext uri="{FF2B5EF4-FFF2-40B4-BE49-F238E27FC236}">
                <a16:creationId xmlns:a16="http://schemas.microsoft.com/office/drawing/2014/main" id="{FDCD1180-81BB-4D08-B469-45A964B2FA76}"/>
              </a:ext>
            </a:extLst>
          </p:cNvPr>
          <p:cNvGrpSpPr/>
          <p:nvPr/>
        </p:nvGrpSpPr>
        <p:grpSpPr>
          <a:xfrm>
            <a:off x="310920" y="1570069"/>
            <a:ext cx="1838990" cy="403028"/>
            <a:chOff x="157920" y="1633358"/>
            <a:chExt cx="1838990" cy="403028"/>
          </a:xfrm>
        </p:grpSpPr>
        <p:sp>
          <p:nvSpPr>
            <p:cNvPr id="12" name="Prostokąt 11">
              <a:extLst>
                <a:ext uri="{FF2B5EF4-FFF2-40B4-BE49-F238E27FC236}">
                  <a16:creationId xmlns:a16="http://schemas.microsoft.com/office/drawing/2014/main" id="{EB089B33-D145-407C-A230-3806D342C333}"/>
                </a:ext>
              </a:extLst>
            </p:cNvPr>
            <p:cNvSpPr/>
            <p:nvPr/>
          </p:nvSpPr>
          <p:spPr>
            <a:xfrm>
              <a:off x="461513" y="1633359"/>
              <a:ext cx="1535397" cy="403027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/>
                <a:t>ModelOptions</a:t>
              </a:r>
              <a:endParaRPr lang="en-US" sz="1600" dirty="0"/>
            </a:p>
          </p:txBody>
        </p:sp>
        <p:grpSp>
          <p:nvGrpSpPr>
            <p:cNvPr id="13" name="Grupa 12">
              <a:extLst>
                <a:ext uri="{FF2B5EF4-FFF2-40B4-BE49-F238E27FC236}">
                  <a16:creationId xmlns:a16="http://schemas.microsoft.com/office/drawing/2014/main" id="{B5B55665-C61D-4ABB-AA89-4BCE85C2E1A0}"/>
                </a:ext>
              </a:extLst>
            </p:cNvPr>
            <p:cNvGrpSpPr/>
            <p:nvPr/>
          </p:nvGrpSpPr>
          <p:grpSpPr>
            <a:xfrm>
              <a:off x="157920" y="1633358"/>
              <a:ext cx="306000" cy="403027"/>
              <a:chOff x="2531358" y="4009799"/>
              <a:chExt cx="306000" cy="403027"/>
            </a:xfrm>
            <a:solidFill>
              <a:schemeClr val="accent1"/>
            </a:solidFill>
          </p:grpSpPr>
          <p:sp>
            <p:nvSpPr>
              <p:cNvPr id="14" name="Prostokąt 13">
                <a:extLst>
                  <a:ext uri="{FF2B5EF4-FFF2-40B4-BE49-F238E27FC236}">
                    <a16:creationId xmlns:a16="http://schemas.microsoft.com/office/drawing/2014/main" id="{D7EAF7E7-61EF-4C2C-9036-DD4D574FA76F}"/>
                  </a:ext>
                </a:extLst>
              </p:cNvPr>
              <p:cNvSpPr/>
              <p:nvPr/>
            </p:nvSpPr>
            <p:spPr>
              <a:xfrm>
                <a:off x="2531958" y="4009799"/>
                <a:ext cx="304800" cy="403027"/>
              </a:xfrm>
              <a:prstGeom prst="rect">
                <a:avLst/>
              </a:prstGeom>
              <a:grpFill/>
              <a:ln>
                <a:solidFill>
                  <a:schemeClr val="accent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 dirty="0"/>
              </a:p>
            </p:txBody>
          </p:sp>
          <p:pic>
            <p:nvPicPr>
              <p:cNvPr id="15" name="Obraz 14">
                <a:extLst>
                  <a:ext uri="{FF2B5EF4-FFF2-40B4-BE49-F238E27FC236}">
                    <a16:creationId xmlns:a16="http://schemas.microsoft.com/office/drawing/2014/main" id="{397CE5DE-7B57-4077-8868-8A5C91A29F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531358" y="4058312"/>
                <a:ext cx="306000" cy="306000"/>
              </a:xfrm>
              <a:prstGeom prst="rect">
                <a:avLst/>
              </a:prstGeom>
              <a:grpFill/>
              <a:ln>
                <a:solidFill>
                  <a:schemeClr val="accent1"/>
                </a:solidFill>
              </a:ln>
            </p:spPr>
          </p:pic>
        </p:grpSp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F1719304-AB9B-4440-AE1C-D7347A0DBACD}"/>
              </a:ext>
            </a:extLst>
          </p:cNvPr>
          <p:cNvGrpSpPr/>
          <p:nvPr/>
        </p:nvGrpSpPr>
        <p:grpSpPr>
          <a:xfrm>
            <a:off x="309114" y="2102429"/>
            <a:ext cx="1840796" cy="403027"/>
            <a:chOff x="335627" y="4100787"/>
            <a:chExt cx="1840796" cy="403027"/>
          </a:xfrm>
        </p:grpSpPr>
        <p:sp>
          <p:nvSpPr>
            <p:cNvPr id="18" name="Prostokąt 17">
              <a:extLst>
                <a:ext uri="{FF2B5EF4-FFF2-40B4-BE49-F238E27FC236}">
                  <a16:creationId xmlns:a16="http://schemas.microsoft.com/office/drawing/2014/main" id="{C19810F7-7E2A-4012-AAD5-988CF42D4630}"/>
                </a:ext>
              </a:extLst>
            </p:cNvPr>
            <p:cNvSpPr/>
            <p:nvPr/>
          </p:nvSpPr>
          <p:spPr>
            <a:xfrm>
              <a:off x="641026" y="4100787"/>
              <a:ext cx="1535397" cy="403027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l-PL" sz="1400" dirty="0" err="1"/>
                <a:t>Load</a:t>
              </a:r>
              <a:r>
                <a:rPr lang="pl-PL" sz="1400" dirty="0"/>
                <a:t> </a:t>
              </a:r>
              <a:r>
                <a:rPr lang="pl-PL" sz="1400" dirty="0" err="1"/>
                <a:t>Configuration</a:t>
              </a:r>
              <a:endParaRPr lang="en-US" sz="1400" dirty="0"/>
            </a:p>
          </p:txBody>
        </p:sp>
        <p:grpSp>
          <p:nvGrpSpPr>
            <p:cNvPr id="19" name="Grupa 18">
              <a:extLst>
                <a:ext uri="{FF2B5EF4-FFF2-40B4-BE49-F238E27FC236}">
                  <a16:creationId xmlns:a16="http://schemas.microsoft.com/office/drawing/2014/main" id="{8D6BC88D-DA70-4D95-A9C2-62A378CBEFBC}"/>
                </a:ext>
              </a:extLst>
            </p:cNvPr>
            <p:cNvGrpSpPr/>
            <p:nvPr/>
          </p:nvGrpSpPr>
          <p:grpSpPr>
            <a:xfrm>
              <a:off x="335627" y="4100787"/>
              <a:ext cx="306000" cy="403027"/>
              <a:chOff x="3651797" y="2436712"/>
              <a:chExt cx="306000" cy="403027"/>
            </a:xfrm>
          </p:grpSpPr>
          <p:sp>
            <p:nvSpPr>
              <p:cNvPr id="20" name="Prostokąt 19">
                <a:extLst>
                  <a:ext uri="{FF2B5EF4-FFF2-40B4-BE49-F238E27FC236}">
                    <a16:creationId xmlns:a16="http://schemas.microsoft.com/office/drawing/2014/main" id="{C868876E-FEEA-4117-B890-F444FFC53127}"/>
                  </a:ext>
                </a:extLst>
              </p:cNvPr>
              <p:cNvSpPr/>
              <p:nvPr/>
            </p:nvSpPr>
            <p:spPr>
              <a:xfrm>
                <a:off x="3652397" y="2436712"/>
                <a:ext cx="304800" cy="403027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 dirty="0"/>
              </a:p>
            </p:txBody>
          </p:sp>
          <p:pic>
            <p:nvPicPr>
              <p:cNvPr id="21" name="Obraz 20">
                <a:extLst>
                  <a:ext uri="{FF2B5EF4-FFF2-40B4-BE49-F238E27FC236}">
                    <a16:creationId xmlns:a16="http://schemas.microsoft.com/office/drawing/2014/main" id="{0CEC6C10-57BB-4A15-9AFA-67FECB62CD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651797" y="2485225"/>
                <a:ext cx="306000" cy="306000"/>
              </a:xfrm>
              <a:prstGeom prst="rect">
                <a:avLst/>
              </a:prstGeom>
            </p:spPr>
          </p:pic>
        </p:grpSp>
      </p:grpSp>
      <p:grpSp>
        <p:nvGrpSpPr>
          <p:cNvPr id="22" name="Grupa 21">
            <a:extLst>
              <a:ext uri="{FF2B5EF4-FFF2-40B4-BE49-F238E27FC236}">
                <a16:creationId xmlns:a16="http://schemas.microsoft.com/office/drawing/2014/main" id="{27EA3F2B-5F86-4782-90DF-ED224D8C1E97}"/>
              </a:ext>
            </a:extLst>
          </p:cNvPr>
          <p:cNvGrpSpPr/>
          <p:nvPr/>
        </p:nvGrpSpPr>
        <p:grpSpPr>
          <a:xfrm>
            <a:off x="96373" y="2634787"/>
            <a:ext cx="1840796" cy="403027"/>
            <a:chOff x="335627" y="4100787"/>
            <a:chExt cx="1840796" cy="403027"/>
          </a:xfrm>
        </p:grpSpPr>
        <p:sp>
          <p:nvSpPr>
            <p:cNvPr id="23" name="Prostokąt 22">
              <a:extLst>
                <a:ext uri="{FF2B5EF4-FFF2-40B4-BE49-F238E27FC236}">
                  <a16:creationId xmlns:a16="http://schemas.microsoft.com/office/drawing/2014/main" id="{15E047D1-F3CF-48D0-90B4-1A2AC60C2923}"/>
                </a:ext>
              </a:extLst>
            </p:cNvPr>
            <p:cNvSpPr/>
            <p:nvPr/>
          </p:nvSpPr>
          <p:spPr>
            <a:xfrm>
              <a:off x="641026" y="4100787"/>
              <a:ext cx="1535397" cy="403027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l-PL" sz="1400" dirty="0"/>
                <a:t>MP - Begin</a:t>
              </a:r>
              <a:endParaRPr lang="en-US" sz="1400" dirty="0"/>
            </a:p>
          </p:txBody>
        </p:sp>
        <p:grpSp>
          <p:nvGrpSpPr>
            <p:cNvPr id="24" name="Grupa 23">
              <a:extLst>
                <a:ext uri="{FF2B5EF4-FFF2-40B4-BE49-F238E27FC236}">
                  <a16:creationId xmlns:a16="http://schemas.microsoft.com/office/drawing/2014/main" id="{D3A7EF5C-4177-4553-B33D-F97E7EE2D598}"/>
                </a:ext>
              </a:extLst>
            </p:cNvPr>
            <p:cNvGrpSpPr/>
            <p:nvPr/>
          </p:nvGrpSpPr>
          <p:grpSpPr>
            <a:xfrm>
              <a:off x="335627" y="4100787"/>
              <a:ext cx="306000" cy="403027"/>
              <a:chOff x="3651797" y="2436712"/>
              <a:chExt cx="306000" cy="403027"/>
            </a:xfrm>
          </p:grpSpPr>
          <p:sp>
            <p:nvSpPr>
              <p:cNvPr id="25" name="Prostokąt 24">
                <a:extLst>
                  <a:ext uri="{FF2B5EF4-FFF2-40B4-BE49-F238E27FC236}">
                    <a16:creationId xmlns:a16="http://schemas.microsoft.com/office/drawing/2014/main" id="{5FBDCE60-0F0F-4566-B97C-C7A5DC908E7B}"/>
                  </a:ext>
                </a:extLst>
              </p:cNvPr>
              <p:cNvSpPr/>
              <p:nvPr/>
            </p:nvSpPr>
            <p:spPr>
              <a:xfrm>
                <a:off x="3652397" y="2436712"/>
                <a:ext cx="304800" cy="403027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 dirty="0"/>
              </a:p>
            </p:txBody>
          </p:sp>
          <p:pic>
            <p:nvPicPr>
              <p:cNvPr id="26" name="Obraz 25">
                <a:extLst>
                  <a:ext uri="{FF2B5EF4-FFF2-40B4-BE49-F238E27FC236}">
                    <a16:creationId xmlns:a16="http://schemas.microsoft.com/office/drawing/2014/main" id="{F4B0ACFD-5F6C-456F-9FC5-3490023325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651797" y="2485225"/>
                <a:ext cx="306000" cy="306000"/>
              </a:xfrm>
              <a:prstGeom prst="rect">
                <a:avLst/>
              </a:prstGeom>
            </p:spPr>
          </p:pic>
        </p:grpSp>
      </p:grpSp>
      <p:grpSp>
        <p:nvGrpSpPr>
          <p:cNvPr id="81" name="Grupa 80">
            <a:extLst>
              <a:ext uri="{FF2B5EF4-FFF2-40B4-BE49-F238E27FC236}">
                <a16:creationId xmlns:a16="http://schemas.microsoft.com/office/drawing/2014/main" id="{8A3B1ADA-4A20-4C66-B998-02A78C577FDE}"/>
              </a:ext>
            </a:extLst>
          </p:cNvPr>
          <p:cNvGrpSpPr/>
          <p:nvPr/>
        </p:nvGrpSpPr>
        <p:grpSpPr>
          <a:xfrm>
            <a:off x="7588482" y="241686"/>
            <a:ext cx="1368918" cy="403028"/>
            <a:chOff x="100843" y="1548431"/>
            <a:chExt cx="1368918" cy="403028"/>
          </a:xfrm>
          <a:solidFill>
            <a:schemeClr val="accent1"/>
          </a:solidFill>
        </p:grpSpPr>
        <p:sp>
          <p:nvSpPr>
            <p:cNvPr id="82" name="Prostokąt 81">
              <a:extLst>
                <a:ext uri="{FF2B5EF4-FFF2-40B4-BE49-F238E27FC236}">
                  <a16:creationId xmlns:a16="http://schemas.microsoft.com/office/drawing/2014/main" id="{6A39E1F0-F2D0-4D55-B067-3992AC37D376}"/>
                </a:ext>
              </a:extLst>
            </p:cNvPr>
            <p:cNvSpPr/>
            <p:nvPr/>
          </p:nvSpPr>
          <p:spPr>
            <a:xfrm>
              <a:off x="405643" y="1548432"/>
              <a:ext cx="1064118" cy="403027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l-PL" sz="1400" dirty="0"/>
                <a:t>Test </a:t>
              </a:r>
              <a:r>
                <a:rPr lang="pl-PL" sz="1400" dirty="0" err="1"/>
                <a:t>UUTs</a:t>
              </a:r>
              <a:endParaRPr lang="en-US" sz="1600" dirty="0"/>
            </a:p>
          </p:txBody>
        </p:sp>
        <p:grpSp>
          <p:nvGrpSpPr>
            <p:cNvPr id="83" name="Grupa 82">
              <a:extLst>
                <a:ext uri="{FF2B5EF4-FFF2-40B4-BE49-F238E27FC236}">
                  <a16:creationId xmlns:a16="http://schemas.microsoft.com/office/drawing/2014/main" id="{E6B7AF72-3926-473B-897A-ED3949E83D34}"/>
                </a:ext>
              </a:extLst>
            </p:cNvPr>
            <p:cNvGrpSpPr/>
            <p:nvPr/>
          </p:nvGrpSpPr>
          <p:grpSpPr>
            <a:xfrm>
              <a:off x="100843" y="1548431"/>
              <a:ext cx="304800" cy="403027"/>
              <a:chOff x="2377971" y="3576068"/>
              <a:chExt cx="304800" cy="403027"/>
            </a:xfrm>
            <a:grpFill/>
          </p:grpSpPr>
          <p:sp>
            <p:nvSpPr>
              <p:cNvPr id="84" name="Prostokąt 83">
                <a:extLst>
                  <a:ext uri="{FF2B5EF4-FFF2-40B4-BE49-F238E27FC236}">
                    <a16:creationId xmlns:a16="http://schemas.microsoft.com/office/drawing/2014/main" id="{10A5781E-358C-4C95-92BE-5C5C560502B5}"/>
                  </a:ext>
                </a:extLst>
              </p:cNvPr>
              <p:cNvSpPr/>
              <p:nvPr/>
            </p:nvSpPr>
            <p:spPr>
              <a:xfrm>
                <a:off x="2377971" y="3576068"/>
                <a:ext cx="304800" cy="403027"/>
              </a:xfrm>
              <a:prstGeom prst="rect">
                <a:avLst/>
              </a:prstGeom>
              <a:grpFill/>
              <a:ln>
                <a:solidFill>
                  <a:schemeClr val="accent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 dirty="0"/>
              </a:p>
            </p:txBody>
          </p:sp>
          <p:pic>
            <p:nvPicPr>
              <p:cNvPr id="85" name="Obraz 84">
                <a:extLst>
                  <a:ext uri="{FF2B5EF4-FFF2-40B4-BE49-F238E27FC236}">
                    <a16:creationId xmlns:a16="http://schemas.microsoft.com/office/drawing/2014/main" id="{F64CAFD9-42B6-4F6E-B674-EBF5EDBEFF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377971" y="3625181"/>
                <a:ext cx="304800" cy="304800"/>
              </a:xfrm>
              <a:prstGeom prst="rect">
                <a:avLst/>
              </a:prstGeom>
              <a:grpFill/>
              <a:ln>
                <a:solidFill>
                  <a:schemeClr val="accent1"/>
                </a:solidFill>
              </a:ln>
            </p:spPr>
          </p:pic>
        </p:grpSp>
      </p:grpSp>
      <p:grpSp>
        <p:nvGrpSpPr>
          <p:cNvPr id="29" name="Grupa 28">
            <a:extLst>
              <a:ext uri="{FF2B5EF4-FFF2-40B4-BE49-F238E27FC236}">
                <a16:creationId xmlns:a16="http://schemas.microsoft.com/office/drawing/2014/main" id="{A5D6A8C1-BC70-4F82-8D33-166A378BBDBA}"/>
              </a:ext>
            </a:extLst>
          </p:cNvPr>
          <p:cNvGrpSpPr/>
          <p:nvPr/>
        </p:nvGrpSpPr>
        <p:grpSpPr>
          <a:xfrm>
            <a:off x="2638223" y="1071941"/>
            <a:ext cx="1840796" cy="403027"/>
            <a:chOff x="2592546" y="977211"/>
            <a:chExt cx="1840796" cy="403027"/>
          </a:xfrm>
        </p:grpSpPr>
        <p:sp>
          <p:nvSpPr>
            <p:cNvPr id="30" name="Prostokąt 29">
              <a:extLst>
                <a:ext uri="{FF2B5EF4-FFF2-40B4-BE49-F238E27FC236}">
                  <a16:creationId xmlns:a16="http://schemas.microsoft.com/office/drawing/2014/main" id="{02563F88-C467-46A7-884E-62AA57D0C96A}"/>
                </a:ext>
              </a:extLst>
            </p:cNvPr>
            <p:cNvSpPr/>
            <p:nvPr/>
          </p:nvSpPr>
          <p:spPr>
            <a:xfrm>
              <a:off x="2897945" y="977211"/>
              <a:ext cx="1535397" cy="403027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l-PL" sz="1400" dirty="0" err="1"/>
                <a:t>Initialize</a:t>
              </a:r>
              <a:r>
                <a:rPr lang="pl-PL" sz="1400" dirty="0"/>
                <a:t> Model </a:t>
              </a:r>
              <a:r>
                <a:rPr lang="pl-PL" sz="1400" dirty="0" err="1"/>
                <a:t>Plugins</a:t>
              </a:r>
              <a:endParaRPr lang="en-US" sz="1400" dirty="0"/>
            </a:p>
          </p:txBody>
        </p:sp>
        <p:grpSp>
          <p:nvGrpSpPr>
            <p:cNvPr id="31" name="Grupa 30">
              <a:extLst>
                <a:ext uri="{FF2B5EF4-FFF2-40B4-BE49-F238E27FC236}">
                  <a16:creationId xmlns:a16="http://schemas.microsoft.com/office/drawing/2014/main" id="{1723DE08-0639-466E-92D6-841D48AFD533}"/>
                </a:ext>
              </a:extLst>
            </p:cNvPr>
            <p:cNvGrpSpPr/>
            <p:nvPr/>
          </p:nvGrpSpPr>
          <p:grpSpPr>
            <a:xfrm>
              <a:off x="2592546" y="977211"/>
              <a:ext cx="306000" cy="403027"/>
              <a:chOff x="2592546" y="977211"/>
              <a:chExt cx="306000" cy="403027"/>
            </a:xfrm>
          </p:grpSpPr>
          <p:sp>
            <p:nvSpPr>
              <p:cNvPr id="32" name="Prostokąt 31">
                <a:extLst>
                  <a:ext uri="{FF2B5EF4-FFF2-40B4-BE49-F238E27FC236}">
                    <a16:creationId xmlns:a16="http://schemas.microsoft.com/office/drawing/2014/main" id="{9805219D-B63B-40FF-8FAD-197541A16552}"/>
                  </a:ext>
                </a:extLst>
              </p:cNvPr>
              <p:cNvSpPr/>
              <p:nvPr/>
            </p:nvSpPr>
            <p:spPr>
              <a:xfrm>
                <a:off x="2593146" y="977211"/>
                <a:ext cx="304800" cy="403027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 dirty="0"/>
              </a:p>
            </p:txBody>
          </p:sp>
          <p:pic>
            <p:nvPicPr>
              <p:cNvPr id="33" name="Obraz 32">
                <a:extLst>
                  <a:ext uri="{FF2B5EF4-FFF2-40B4-BE49-F238E27FC236}">
                    <a16:creationId xmlns:a16="http://schemas.microsoft.com/office/drawing/2014/main" id="{F5C920A0-1949-4706-A28F-0E56FFA783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92546" y="1025724"/>
                <a:ext cx="306000" cy="306000"/>
              </a:xfrm>
              <a:prstGeom prst="rect">
                <a:avLst/>
              </a:prstGeom>
            </p:spPr>
          </p:pic>
        </p:grpSp>
      </p:grpSp>
      <p:sp>
        <p:nvSpPr>
          <p:cNvPr id="34" name="Prostokąt 33">
            <a:extLst>
              <a:ext uri="{FF2B5EF4-FFF2-40B4-BE49-F238E27FC236}">
                <a16:creationId xmlns:a16="http://schemas.microsoft.com/office/drawing/2014/main" id="{84026A6A-9751-468C-B0A4-A6EA0D696752}"/>
              </a:ext>
            </a:extLst>
          </p:cNvPr>
          <p:cNvSpPr/>
          <p:nvPr/>
        </p:nvSpPr>
        <p:spPr>
          <a:xfrm>
            <a:off x="3274595" y="1535528"/>
            <a:ext cx="5681417" cy="25640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pl-PL" sz="1400" dirty="0" err="1"/>
              <a:t>Loop</a:t>
            </a:r>
            <a:r>
              <a:rPr lang="pl-PL" sz="1400" dirty="0"/>
              <a:t> for </a:t>
            </a:r>
            <a:r>
              <a:rPr lang="pl-PL" sz="1400" dirty="0" err="1"/>
              <a:t>each</a:t>
            </a:r>
            <a:r>
              <a:rPr lang="pl-PL" sz="1400" dirty="0"/>
              <a:t> </a:t>
            </a:r>
            <a:r>
              <a:rPr lang="pl-PL" sz="1400" dirty="0" err="1"/>
              <a:t>ModelPluginConfiguration.Plugins</a:t>
            </a:r>
            <a:endParaRPr lang="en-US" sz="1400" dirty="0"/>
          </a:p>
        </p:txBody>
      </p:sp>
      <p:grpSp>
        <p:nvGrpSpPr>
          <p:cNvPr id="3" name="Grupa 2">
            <a:extLst>
              <a:ext uri="{FF2B5EF4-FFF2-40B4-BE49-F238E27FC236}">
                <a16:creationId xmlns:a16="http://schemas.microsoft.com/office/drawing/2014/main" id="{9B76AE7C-914D-4195-B219-DC3657598FCD}"/>
              </a:ext>
            </a:extLst>
          </p:cNvPr>
          <p:cNvGrpSpPr/>
          <p:nvPr/>
        </p:nvGrpSpPr>
        <p:grpSpPr>
          <a:xfrm>
            <a:off x="3909732" y="2493521"/>
            <a:ext cx="3622479" cy="403028"/>
            <a:chOff x="3379058" y="2414393"/>
            <a:chExt cx="3622479" cy="403028"/>
          </a:xfrm>
        </p:grpSpPr>
        <p:grpSp>
          <p:nvGrpSpPr>
            <p:cNvPr id="36" name="Grupa 35">
              <a:extLst>
                <a:ext uri="{FF2B5EF4-FFF2-40B4-BE49-F238E27FC236}">
                  <a16:creationId xmlns:a16="http://schemas.microsoft.com/office/drawing/2014/main" id="{270FF75C-047A-4402-8CFD-14D16A55001F}"/>
                </a:ext>
              </a:extLst>
            </p:cNvPr>
            <p:cNvGrpSpPr/>
            <p:nvPr/>
          </p:nvGrpSpPr>
          <p:grpSpPr>
            <a:xfrm>
              <a:off x="3379058" y="2414393"/>
              <a:ext cx="1535396" cy="403027"/>
              <a:chOff x="3759678" y="2511072"/>
              <a:chExt cx="1535396" cy="403027"/>
            </a:xfrm>
          </p:grpSpPr>
          <p:sp>
            <p:nvSpPr>
              <p:cNvPr id="37" name="Prostokąt 36">
                <a:extLst>
                  <a:ext uri="{FF2B5EF4-FFF2-40B4-BE49-F238E27FC236}">
                    <a16:creationId xmlns:a16="http://schemas.microsoft.com/office/drawing/2014/main" id="{612C9114-3374-45E3-9096-3B951763DE13}"/>
                  </a:ext>
                </a:extLst>
              </p:cNvPr>
              <p:cNvSpPr/>
              <p:nvPr/>
            </p:nvSpPr>
            <p:spPr>
              <a:xfrm>
                <a:off x="4063272" y="2511072"/>
                <a:ext cx="1231802" cy="403027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pl-PL" sz="1400" dirty="0" err="1"/>
                  <a:t>Initialize</a:t>
                </a:r>
                <a:endParaRPr lang="en-US" sz="1600" dirty="0"/>
              </a:p>
            </p:txBody>
          </p:sp>
          <p:grpSp>
            <p:nvGrpSpPr>
              <p:cNvPr id="38" name="Grupa 37">
                <a:extLst>
                  <a:ext uri="{FF2B5EF4-FFF2-40B4-BE49-F238E27FC236}">
                    <a16:creationId xmlns:a16="http://schemas.microsoft.com/office/drawing/2014/main" id="{C0F2B558-C138-4884-93F3-5EBABDD23A82}"/>
                  </a:ext>
                </a:extLst>
              </p:cNvPr>
              <p:cNvGrpSpPr/>
              <p:nvPr/>
            </p:nvGrpSpPr>
            <p:grpSpPr>
              <a:xfrm>
                <a:off x="3759678" y="2511072"/>
                <a:ext cx="306000" cy="403027"/>
                <a:chOff x="1583280" y="1708913"/>
                <a:chExt cx="306000" cy="403027"/>
              </a:xfrm>
            </p:grpSpPr>
            <p:sp>
              <p:nvSpPr>
                <p:cNvPr id="39" name="Prostokąt 38">
                  <a:extLst>
                    <a:ext uri="{FF2B5EF4-FFF2-40B4-BE49-F238E27FC236}">
                      <a16:creationId xmlns:a16="http://schemas.microsoft.com/office/drawing/2014/main" id="{612611D1-BDFA-4D13-BAF6-DCF3D67E3C34}"/>
                    </a:ext>
                  </a:extLst>
                </p:cNvPr>
                <p:cNvSpPr/>
                <p:nvPr/>
              </p:nvSpPr>
              <p:spPr>
                <a:xfrm>
                  <a:off x="1583880" y="1708913"/>
                  <a:ext cx="304800" cy="403027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/>
                </a:p>
              </p:txBody>
            </p:sp>
            <p:pic>
              <p:nvPicPr>
                <p:cNvPr id="40" name="Obraz 39">
                  <a:extLst>
                    <a:ext uri="{FF2B5EF4-FFF2-40B4-BE49-F238E27FC236}">
                      <a16:creationId xmlns:a16="http://schemas.microsoft.com/office/drawing/2014/main" id="{4133BC3D-D72B-40D3-9E58-2D158EEBA90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583280" y="1757426"/>
                  <a:ext cx="306000" cy="30600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2" name="Grupa 1">
              <a:extLst>
                <a:ext uri="{FF2B5EF4-FFF2-40B4-BE49-F238E27FC236}">
                  <a16:creationId xmlns:a16="http://schemas.microsoft.com/office/drawing/2014/main" id="{3777E337-B0CA-49F9-8181-A779BA915270}"/>
                </a:ext>
              </a:extLst>
            </p:cNvPr>
            <p:cNvGrpSpPr/>
            <p:nvPr/>
          </p:nvGrpSpPr>
          <p:grpSpPr>
            <a:xfrm>
              <a:off x="4978726" y="2414393"/>
              <a:ext cx="2022811" cy="403028"/>
              <a:chOff x="5090166" y="2414393"/>
              <a:chExt cx="2022811" cy="403028"/>
            </a:xfrm>
          </p:grpSpPr>
          <p:sp>
            <p:nvSpPr>
              <p:cNvPr id="42" name="Prostokąt 41">
                <a:extLst>
                  <a:ext uri="{FF2B5EF4-FFF2-40B4-BE49-F238E27FC236}">
                    <a16:creationId xmlns:a16="http://schemas.microsoft.com/office/drawing/2014/main" id="{D20A5872-AF92-43A2-AD44-19890DE6E8B3}"/>
                  </a:ext>
                </a:extLst>
              </p:cNvPr>
              <p:cNvSpPr/>
              <p:nvPr/>
            </p:nvSpPr>
            <p:spPr>
              <a:xfrm>
                <a:off x="5393759" y="2414394"/>
                <a:ext cx="1719218" cy="403027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err="1"/>
                  <a:t>ModelPluginOptions</a:t>
                </a:r>
                <a:endParaRPr lang="en-US" sz="1600" dirty="0"/>
              </a:p>
            </p:txBody>
          </p:sp>
          <p:grpSp>
            <p:nvGrpSpPr>
              <p:cNvPr id="43" name="Grupa 42">
                <a:extLst>
                  <a:ext uri="{FF2B5EF4-FFF2-40B4-BE49-F238E27FC236}">
                    <a16:creationId xmlns:a16="http://schemas.microsoft.com/office/drawing/2014/main" id="{94850FB2-F33F-4144-B828-EE146B108171}"/>
                  </a:ext>
                </a:extLst>
              </p:cNvPr>
              <p:cNvGrpSpPr/>
              <p:nvPr/>
            </p:nvGrpSpPr>
            <p:grpSpPr>
              <a:xfrm>
                <a:off x="5090166" y="2414393"/>
                <a:ext cx="306000" cy="403027"/>
                <a:chOff x="2531358" y="4009799"/>
                <a:chExt cx="306000" cy="403027"/>
              </a:xfrm>
              <a:solidFill>
                <a:schemeClr val="accent1"/>
              </a:solidFill>
            </p:grpSpPr>
            <p:sp>
              <p:nvSpPr>
                <p:cNvPr id="44" name="Prostokąt 43">
                  <a:extLst>
                    <a:ext uri="{FF2B5EF4-FFF2-40B4-BE49-F238E27FC236}">
                      <a16:creationId xmlns:a16="http://schemas.microsoft.com/office/drawing/2014/main" id="{B729DBE7-240E-4325-9985-EC40556488EE}"/>
                    </a:ext>
                  </a:extLst>
                </p:cNvPr>
                <p:cNvSpPr/>
                <p:nvPr/>
              </p:nvSpPr>
              <p:spPr>
                <a:xfrm>
                  <a:off x="2531958" y="4009799"/>
                  <a:ext cx="304800" cy="403027"/>
                </a:xfrm>
                <a:prstGeom prst="rect">
                  <a:avLst/>
                </a:prstGeom>
                <a:grpFill/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/>
                </a:p>
              </p:txBody>
            </p:sp>
            <p:pic>
              <p:nvPicPr>
                <p:cNvPr id="45" name="Obraz 44">
                  <a:extLst>
                    <a:ext uri="{FF2B5EF4-FFF2-40B4-BE49-F238E27FC236}">
                      <a16:creationId xmlns:a16="http://schemas.microsoft.com/office/drawing/2014/main" id="{BCDB39EE-5FF4-4850-B93A-309CDFE62BA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531358" y="4058312"/>
                  <a:ext cx="306000" cy="306000"/>
                </a:xfrm>
                <a:prstGeom prst="rect">
                  <a:avLst/>
                </a:prstGeom>
                <a:grpFill/>
                <a:ln>
                  <a:solidFill>
                    <a:schemeClr val="accent1"/>
                  </a:solidFill>
                </a:ln>
              </p:spPr>
            </p:pic>
          </p:grpSp>
        </p:grpSp>
      </p:grpSp>
      <p:grpSp>
        <p:nvGrpSpPr>
          <p:cNvPr id="46" name="Grupa 45">
            <a:extLst>
              <a:ext uri="{FF2B5EF4-FFF2-40B4-BE49-F238E27FC236}">
                <a16:creationId xmlns:a16="http://schemas.microsoft.com/office/drawing/2014/main" id="{05819A29-6FAC-4469-80E2-BADD5C768DA6}"/>
              </a:ext>
            </a:extLst>
          </p:cNvPr>
          <p:cNvGrpSpPr/>
          <p:nvPr/>
        </p:nvGrpSpPr>
        <p:grpSpPr>
          <a:xfrm>
            <a:off x="3273996" y="2960380"/>
            <a:ext cx="2489959" cy="403028"/>
            <a:chOff x="2531358" y="4009799"/>
            <a:chExt cx="2489959" cy="403028"/>
          </a:xfrm>
          <a:solidFill>
            <a:schemeClr val="accent1"/>
          </a:solidFill>
        </p:grpSpPr>
        <p:sp>
          <p:nvSpPr>
            <p:cNvPr id="47" name="Prostokąt 46">
              <a:extLst>
                <a:ext uri="{FF2B5EF4-FFF2-40B4-BE49-F238E27FC236}">
                  <a16:creationId xmlns:a16="http://schemas.microsoft.com/office/drawing/2014/main" id="{334909C9-6266-4752-97DA-4914370F4C82}"/>
                </a:ext>
              </a:extLst>
            </p:cNvPr>
            <p:cNvSpPr/>
            <p:nvPr/>
          </p:nvSpPr>
          <p:spPr>
            <a:xfrm>
              <a:off x="2834951" y="4009800"/>
              <a:ext cx="2186366" cy="403027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l-PL" sz="1400" dirty="0" err="1"/>
                <a:t>ModelPluginConfiguration</a:t>
              </a:r>
              <a:endParaRPr lang="en-US" sz="1600" dirty="0"/>
            </a:p>
          </p:txBody>
        </p:sp>
        <p:grpSp>
          <p:nvGrpSpPr>
            <p:cNvPr id="48" name="Grupa 47">
              <a:extLst>
                <a:ext uri="{FF2B5EF4-FFF2-40B4-BE49-F238E27FC236}">
                  <a16:creationId xmlns:a16="http://schemas.microsoft.com/office/drawing/2014/main" id="{4CE0332F-A7FA-448E-98A1-39A170E9A779}"/>
                </a:ext>
              </a:extLst>
            </p:cNvPr>
            <p:cNvGrpSpPr/>
            <p:nvPr/>
          </p:nvGrpSpPr>
          <p:grpSpPr>
            <a:xfrm>
              <a:off x="2531358" y="4009799"/>
              <a:ext cx="306000" cy="403027"/>
              <a:chOff x="2531358" y="4009799"/>
              <a:chExt cx="306000" cy="403027"/>
            </a:xfrm>
            <a:grpFill/>
          </p:grpSpPr>
          <p:sp>
            <p:nvSpPr>
              <p:cNvPr id="49" name="Prostokąt 48">
                <a:extLst>
                  <a:ext uri="{FF2B5EF4-FFF2-40B4-BE49-F238E27FC236}">
                    <a16:creationId xmlns:a16="http://schemas.microsoft.com/office/drawing/2014/main" id="{3F824D36-9904-4950-957F-29253CD1C776}"/>
                  </a:ext>
                </a:extLst>
              </p:cNvPr>
              <p:cNvSpPr/>
              <p:nvPr/>
            </p:nvSpPr>
            <p:spPr>
              <a:xfrm>
                <a:off x="2531958" y="4009799"/>
                <a:ext cx="304800" cy="403027"/>
              </a:xfrm>
              <a:prstGeom prst="rect">
                <a:avLst/>
              </a:prstGeom>
              <a:grpFill/>
              <a:ln>
                <a:solidFill>
                  <a:schemeClr val="accent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 dirty="0"/>
              </a:p>
            </p:txBody>
          </p:sp>
          <p:pic>
            <p:nvPicPr>
              <p:cNvPr id="50" name="Obraz 49">
                <a:extLst>
                  <a:ext uri="{FF2B5EF4-FFF2-40B4-BE49-F238E27FC236}">
                    <a16:creationId xmlns:a16="http://schemas.microsoft.com/office/drawing/2014/main" id="{734E6122-B6CC-48A7-8D48-99AA5ED7DD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531358" y="4058312"/>
                <a:ext cx="306000" cy="306000"/>
              </a:xfrm>
              <a:prstGeom prst="rect">
                <a:avLst/>
              </a:prstGeom>
              <a:grpFill/>
              <a:ln>
                <a:solidFill>
                  <a:schemeClr val="accent1"/>
                </a:solidFill>
              </a:ln>
            </p:spPr>
          </p:pic>
        </p:grpSp>
      </p:grpSp>
      <p:grpSp>
        <p:nvGrpSpPr>
          <p:cNvPr id="62" name="Grupa 61">
            <a:extLst>
              <a:ext uri="{FF2B5EF4-FFF2-40B4-BE49-F238E27FC236}">
                <a16:creationId xmlns:a16="http://schemas.microsoft.com/office/drawing/2014/main" id="{5FE54304-CEFF-4337-87A5-AB6643A6F8CB}"/>
              </a:ext>
            </a:extLst>
          </p:cNvPr>
          <p:cNvGrpSpPr/>
          <p:nvPr/>
        </p:nvGrpSpPr>
        <p:grpSpPr>
          <a:xfrm>
            <a:off x="3273996" y="4533071"/>
            <a:ext cx="1535396" cy="403027"/>
            <a:chOff x="3759678" y="2511072"/>
            <a:chExt cx="1535396" cy="403027"/>
          </a:xfrm>
        </p:grpSpPr>
        <p:sp>
          <p:nvSpPr>
            <p:cNvPr id="63" name="Prostokąt 62">
              <a:extLst>
                <a:ext uri="{FF2B5EF4-FFF2-40B4-BE49-F238E27FC236}">
                  <a16:creationId xmlns:a16="http://schemas.microsoft.com/office/drawing/2014/main" id="{6944AA47-A5A0-4C05-8E4B-C69998D709F4}"/>
                </a:ext>
              </a:extLst>
            </p:cNvPr>
            <p:cNvSpPr/>
            <p:nvPr/>
          </p:nvSpPr>
          <p:spPr>
            <a:xfrm>
              <a:off x="4063272" y="2511072"/>
              <a:ext cx="1231802" cy="403027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l-PL" sz="1400" dirty="0"/>
                <a:t>Begin</a:t>
              </a:r>
              <a:endParaRPr lang="en-US" sz="1600" dirty="0"/>
            </a:p>
          </p:txBody>
        </p:sp>
        <p:grpSp>
          <p:nvGrpSpPr>
            <p:cNvPr id="64" name="Grupa 63">
              <a:extLst>
                <a:ext uri="{FF2B5EF4-FFF2-40B4-BE49-F238E27FC236}">
                  <a16:creationId xmlns:a16="http://schemas.microsoft.com/office/drawing/2014/main" id="{1A576929-B9A8-4334-AB8A-818F52235FA3}"/>
                </a:ext>
              </a:extLst>
            </p:cNvPr>
            <p:cNvGrpSpPr/>
            <p:nvPr/>
          </p:nvGrpSpPr>
          <p:grpSpPr>
            <a:xfrm>
              <a:off x="3759678" y="2511072"/>
              <a:ext cx="306000" cy="403027"/>
              <a:chOff x="1583280" y="1708913"/>
              <a:chExt cx="306000" cy="403027"/>
            </a:xfrm>
          </p:grpSpPr>
          <p:sp>
            <p:nvSpPr>
              <p:cNvPr id="65" name="Prostokąt 64">
                <a:extLst>
                  <a:ext uri="{FF2B5EF4-FFF2-40B4-BE49-F238E27FC236}">
                    <a16:creationId xmlns:a16="http://schemas.microsoft.com/office/drawing/2014/main" id="{FED371C9-9E99-4C18-999D-763C300DAF42}"/>
                  </a:ext>
                </a:extLst>
              </p:cNvPr>
              <p:cNvSpPr/>
              <p:nvPr/>
            </p:nvSpPr>
            <p:spPr>
              <a:xfrm>
                <a:off x="1583880" y="1708913"/>
                <a:ext cx="304800" cy="403027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 dirty="0"/>
              </a:p>
            </p:txBody>
          </p:sp>
          <p:pic>
            <p:nvPicPr>
              <p:cNvPr id="66" name="Obraz 65">
                <a:extLst>
                  <a:ext uri="{FF2B5EF4-FFF2-40B4-BE49-F238E27FC236}">
                    <a16:creationId xmlns:a16="http://schemas.microsoft.com/office/drawing/2014/main" id="{A55369D3-6C7F-4807-BD69-978B86F3E9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583280" y="1757426"/>
                <a:ext cx="306000" cy="306000"/>
              </a:xfrm>
              <a:prstGeom prst="rect">
                <a:avLst/>
              </a:prstGeom>
            </p:spPr>
          </p:pic>
        </p:grpSp>
      </p:grpSp>
      <p:sp>
        <p:nvSpPr>
          <p:cNvPr id="67" name="Prostokąt 66">
            <a:extLst>
              <a:ext uri="{FF2B5EF4-FFF2-40B4-BE49-F238E27FC236}">
                <a16:creationId xmlns:a16="http://schemas.microsoft.com/office/drawing/2014/main" id="{1EE2C232-0BCB-4425-8B63-56B2BA723CD1}"/>
              </a:ext>
            </a:extLst>
          </p:cNvPr>
          <p:cNvSpPr/>
          <p:nvPr/>
        </p:nvSpPr>
        <p:spPr>
          <a:xfrm>
            <a:off x="3274596" y="2167344"/>
            <a:ext cx="5681418" cy="25640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pl-PL" sz="1400" dirty="0" err="1"/>
              <a:t>Loop</a:t>
            </a:r>
            <a:r>
              <a:rPr lang="pl-PL" sz="1400" dirty="0"/>
              <a:t> for </a:t>
            </a:r>
            <a:r>
              <a:rPr lang="pl-PL" sz="1400" dirty="0" err="1"/>
              <a:t>each</a:t>
            </a:r>
            <a:r>
              <a:rPr lang="pl-PL" sz="1400" dirty="0"/>
              <a:t> </a:t>
            </a:r>
            <a:r>
              <a:rPr lang="pl-PL" sz="1400" dirty="0" err="1"/>
              <a:t>ShallowCopyOfProcessorArray</a:t>
            </a:r>
            <a:endParaRPr lang="en-US" sz="1400" dirty="0"/>
          </a:p>
        </p:txBody>
      </p:sp>
      <p:sp>
        <p:nvSpPr>
          <p:cNvPr id="68" name="Prostokąt 67">
            <a:extLst>
              <a:ext uri="{FF2B5EF4-FFF2-40B4-BE49-F238E27FC236}">
                <a16:creationId xmlns:a16="http://schemas.microsoft.com/office/drawing/2014/main" id="{F94DF212-066D-426F-8CC9-FDA32BF58609}"/>
              </a:ext>
            </a:extLst>
          </p:cNvPr>
          <p:cNvSpPr/>
          <p:nvPr/>
        </p:nvSpPr>
        <p:spPr>
          <a:xfrm>
            <a:off x="3274595" y="3424728"/>
            <a:ext cx="5681419" cy="25640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pl-PL" sz="1400" dirty="0" err="1"/>
              <a:t>Loop</a:t>
            </a:r>
            <a:r>
              <a:rPr lang="pl-PL" sz="1400" dirty="0"/>
              <a:t> for </a:t>
            </a:r>
            <a:r>
              <a:rPr lang="pl-PL" sz="1400" dirty="0" err="1"/>
              <a:t>each</a:t>
            </a:r>
            <a:r>
              <a:rPr lang="pl-PL" sz="1400" dirty="0"/>
              <a:t> </a:t>
            </a:r>
            <a:r>
              <a:rPr lang="pl-PL" sz="1400" dirty="0" err="1"/>
              <a:t>ModelPluginConfiguration.Plugins</a:t>
            </a:r>
            <a:endParaRPr lang="en-US" sz="1400" dirty="0"/>
          </a:p>
        </p:txBody>
      </p:sp>
      <p:sp>
        <p:nvSpPr>
          <p:cNvPr id="69" name="Prostokąt 68">
            <a:extLst>
              <a:ext uri="{FF2B5EF4-FFF2-40B4-BE49-F238E27FC236}">
                <a16:creationId xmlns:a16="http://schemas.microsoft.com/office/drawing/2014/main" id="{021FC954-5FC7-4DB8-AF4B-CB9CFAB0E504}"/>
              </a:ext>
            </a:extLst>
          </p:cNvPr>
          <p:cNvSpPr/>
          <p:nvPr/>
        </p:nvSpPr>
        <p:spPr>
          <a:xfrm>
            <a:off x="2638223" y="4199872"/>
            <a:ext cx="6317789" cy="27206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pl-PL" sz="1400" dirty="0" err="1"/>
              <a:t>Loop</a:t>
            </a:r>
            <a:r>
              <a:rPr lang="pl-PL" sz="1400" dirty="0"/>
              <a:t> for </a:t>
            </a:r>
            <a:r>
              <a:rPr lang="pl-PL" sz="1400" dirty="0" err="1"/>
              <a:t>each</a:t>
            </a:r>
            <a:r>
              <a:rPr lang="pl-PL" sz="1400" dirty="0"/>
              <a:t> </a:t>
            </a:r>
            <a:r>
              <a:rPr lang="pl-PL" sz="1400" dirty="0" err="1"/>
              <a:t>ModelPluginConfiguration.RuntimeVariables.RunOrders.Begin</a:t>
            </a:r>
            <a:endParaRPr lang="en-US" sz="1400" dirty="0"/>
          </a:p>
        </p:txBody>
      </p:sp>
      <p:grpSp>
        <p:nvGrpSpPr>
          <p:cNvPr id="11" name="Grupa 10">
            <a:extLst>
              <a:ext uri="{FF2B5EF4-FFF2-40B4-BE49-F238E27FC236}">
                <a16:creationId xmlns:a16="http://schemas.microsoft.com/office/drawing/2014/main" id="{7F2B2499-C4BD-4520-BCF8-ED609C9124FD}"/>
              </a:ext>
            </a:extLst>
          </p:cNvPr>
          <p:cNvGrpSpPr/>
          <p:nvPr/>
        </p:nvGrpSpPr>
        <p:grpSpPr>
          <a:xfrm>
            <a:off x="3909732" y="1857293"/>
            <a:ext cx="3733919" cy="255600"/>
            <a:chOff x="3379058" y="1778165"/>
            <a:chExt cx="3733919" cy="255600"/>
          </a:xfrm>
        </p:grpSpPr>
        <p:sp>
          <p:nvSpPr>
            <p:cNvPr id="35" name="Prostokąt 34">
              <a:extLst>
                <a:ext uri="{FF2B5EF4-FFF2-40B4-BE49-F238E27FC236}">
                  <a16:creationId xmlns:a16="http://schemas.microsoft.com/office/drawing/2014/main" id="{85087801-A923-4D65-BA92-F7625B812AF7}"/>
                </a:ext>
              </a:extLst>
            </p:cNvPr>
            <p:cNvSpPr/>
            <p:nvPr/>
          </p:nvSpPr>
          <p:spPr>
            <a:xfrm>
              <a:off x="3379058" y="1778165"/>
              <a:ext cx="2385884" cy="2556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pl-PL" sz="1400" dirty="0" err="1"/>
                <a:t>ShallowCopyOfProcessorArray</a:t>
              </a:r>
              <a:r>
                <a:rPr lang="pl-PL" sz="1400" dirty="0"/>
                <a:t> </a:t>
              </a:r>
            </a:p>
          </p:txBody>
        </p:sp>
        <p:sp>
          <p:nvSpPr>
            <p:cNvPr id="70" name="Prostokąt 69">
              <a:extLst>
                <a:ext uri="{FF2B5EF4-FFF2-40B4-BE49-F238E27FC236}">
                  <a16:creationId xmlns:a16="http://schemas.microsoft.com/office/drawing/2014/main" id="{10233FD9-1788-4882-AD1E-186CA42DF008}"/>
                </a:ext>
              </a:extLst>
            </p:cNvPr>
            <p:cNvSpPr/>
            <p:nvPr/>
          </p:nvSpPr>
          <p:spPr>
            <a:xfrm>
              <a:off x="5853123" y="1778165"/>
              <a:ext cx="1259854" cy="2556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l-PL" sz="1400" dirty="0"/>
                <a:t>Plug-</a:t>
              </a:r>
              <a:r>
                <a:rPr lang="pl-PL" sz="1400" dirty="0" err="1"/>
                <a:t>ins</a:t>
              </a:r>
              <a:r>
                <a:rPr lang="pl-PL" sz="1400" dirty="0"/>
                <a:t> cache</a:t>
              </a:r>
              <a:endParaRPr lang="en-US" sz="1400" dirty="0"/>
            </a:p>
          </p:txBody>
        </p:sp>
      </p:grpSp>
      <p:grpSp>
        <p:nvGrpSpPr>
          <p:cNvPr id="27" name="Grupa 26">
            <a:extLst>
              <a:ext uri="{FF2B5EF4-FFF2-40B4-BE49-F238E27FC236}">
                <a16:creationId xmlns:a16="http://schemas.microsoft.com/office/drawing/2014/main" id="{C40660E6-2EA6-4994-868F-AE418D39D70A}"/>
              </a:ext>
            </a:extLst>
          </p:cNvPr>
          <p:cNvGrpSpPr/>
          <p:nvPr/>
        </p:nvGrpSpPr>
        <p:grpSpPr>
          <a:xfrm>
            <a:off x="3909732" y="3738990"/>
            <a:ext cx="5046283" cy="408599"/>
            <a:chOff x="3379058" y="3659862"/>
            <a:chExt cx="5046283" cy="408599"/>
          </a:xfrm>
        </p:grpSpPr>
        <p:grpSp>
          <p:nvGrpSpPr>
            <p:cNvPr id="51" name="Grupa 50">
              <a:extLst>
                <a:ext uri="{FF2B5EF4-FFF2-40B4-BE49-F238E27FC236}">
                  <a16:creationId xmlns:a16="http://schemas.microsoft.com/office/drawing/2014/main" id="{D1AF50A1-01E0-4C4D-B400-B3E0DC63360F}"/>
                </a:ext>
              </a:extLst>
            </p:cNvPr>
            <p:cNvGrpSpPr/>
            <p:nvPr/>
          </p:nvGrpSpPr>
          <p:grpSpPr>
            <a:xfrm>
              <a:off x="4753023" y="3662648"/>
              <a:ext cx="1535396" cy="403027"/>
              <a:chOff x="3759678" y="2511072"/>
              <a:chExt cx="1535396" cy="403027"/>
            </a:xfrm>
          </p:grpSpPr>
          <p:sp>
            <p:nvSpPr>
              <p:cNvPr id="52" name="Prostokąt 51">
                <a:extLst>
                  <a:ext uri="{FF2B5EF4-FFF2-40B4-BE49-F238E27FC236}">
                    <a16:creationId xmlns:a16="http://schemas.microsoft.com/office/drawing/2014/main" id="{CF833A29-4138-4E42-B2FC-9636992AF623}"/>
                  </a:ext>
                </a:extLst>
              </p:cNvPr>
              <p:cNvSpPr/>
              <p:nvPr/>
            </p:nvSpPr>
            <p:spPr>
              <a:xfrm>
                <a:off x="4063272" y="2511072"/>
                <a:ext cx="1231802" cy="403027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pl-PL" sz="1400" dirty="0" err="1"/>
                  <a:t>Initialize</a:t>
                </a:r>
                <a:endParaRPr lang="en-US" sz="1600" dirty="0"/>
              </a:p>
            </p:txBody>
          </p:sp>
          <p:grpSp>
            <p:nvGrpSpPr>
              <p:cNvPr id="53" name="Grupa 52">
                <a:extLst>
                  <a:ext uri="{FF2B5EF4-FFF2-40B4-BE49-F238E27FC236}">
                    <a16:creationId xmlns:a16="http://schemas.microsoft.com/office/drawing/2014/main" id="{298E248D-46F3-4448-9F04-4F9B0C2D15AA}"/>
                  </a:ext>
                </a:extLst>
              </p:cNvPr>
              <p:cNvGrpSpPr/>
              <p:nvPr/>
            </p:nvGrpSpPr>
            <p:grpSpPr>
              <a:xfrm>
                <a:off x="3759678" y="2511072"/>
                <a:ext cx="306000" cy="403027"/>
                <a:chOff x="1583280" y="1708913"/>
                <a:chExt cx="306000" cy="403027"/>
              </a:xfrm>
            </p:grpSpPr>
            <p:sp>
              <p:nvSpPr>
                <p:cNvPr id="54" name="Prostokąt 53">
                  <a:extLst>
                    <a:ext uri="{FF2B5EF4-FFF2-40B4-BE49-F238E27FC236}">
                      <a16:creationId xmlns:a16="http://schemas.microsoft.com/office/drawing/2014/main" id="{0D76236A-7217-4E68-97A3-4993E230BC4C}"/>
                    </a:ext>
                  </a:extLst>
                </p:cNvPr>
                <p:cNvSpPr/>
                <p:nvPr/>
              </p:nvSpPr>
              <p:spPr>
                <a:xfrm>
                  <a:off x="1583880" y="1708913"/>
                  <a:ext cx="304800" cy="403027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/>
                </a:p>
              </p:txBody>
            </p:sp>
            <p:pic>
              <p:nvPicPr>
                <p:cNvPr id="55" name="Obraz 54">
                  <a:extLst>
                    <a:ext uri="{FF2B5EF4-FFF2-40B4-BE49-F238E27FC236}">
                      <a16:creationId xmlns:a16="http://schemas.microsoft.com/office/drawing/2014/main" id="{110B7171-D4C8-40C2-9DBF-C1F3EAA3F94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583280" y="1757426"/>
                  <a:ext cx="306000" cy="306000"/>
                </a:xfrm>
                <a:prstGeom prst="rect">
                  <a:avLst/>
                </a:prstGeom>
              </p:spPr>
            </p:pic>
          </p:grpSp>
        </p:grpSp>
        <p:sp>
          <p:nvSpPr>
            <p:cNvPr id="61" name="Prostokąt 60">
              <a:extLst>
                <a:ext uri="{FF2B5EF4-FFF2-40B4-BE49-F238E27FC236}">
                  <a16:creationId xmlns:a16="http://schemas.microsoft.com/office/drawing/2014/main" id="{23E75133-A981-412B-B766-022403099E31}"/>
                </a:ext>
              </a:extLst>
            </p:cNvPr>
            <p:cNvSpPr/>
            <p:nvPr/>
          </p:nvSpPr>
          <p:spPr>
            <a:xfrm>
              <a:off x="3379058" y="3659862"/>
              <a:ext cx="1259854" cy="408599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l-PL" sz="1400" dirty="0"/>
                <a:t>Plug-</a:t>
              </a:r>
              <a:r>
                <a:rPr lang="pl-PL" sz="1400" dirty="0" err="1"/>
                <a:t>ins</a:t>
              </a:r>
              <a:r>
                <a:rPr lang="pl-PL" sz="1400" dirty="0"/>
                <a:t> cache</a:t>
              </a:r>
              <a:endParaRPr lang="en-US" sz="1400" dirty="0"/>
            </a:p>
          </p:txBody>
        </p:sp>
        <p:grpSp>
          <p:nvGrpSpPr>
            <p:cNvPr id="72" name="Grupa 71">
              <a:extLst>
                <a:ext uri="{FF2B5EF4-FFF2-40B4-BE49-F238E27FC236}">
                  <a16:creationId xmlns:a16="http://schemas.microsoft.com/office/drawing/2014/main" id="{25B86C82-B34B-4664-B314-CC2493732C89}"/>
                </a:ext>
              </a:extLst>
            </p:cNvPr>
            <p:cNvGrpSpPr/>
            <p:nvPr/>
          </p:nvGrpSpPr>
          <p:grpSpPr>
            <a:xfrm>
              <a:off x="6402530" y="3662647"/>
              <a:ext cx="2022811" cy="403028"/>
              <a:chOff x="5090166" y="2414393"/>
              <a:chExt cx="2022811" cy="403028"/>
            </a:xfrm>
          </p:grpSpPr>
          <p:sp>
            <p:nvSpPr>
              <p:cNvPr id="73" name="Prostokąt 72">
                <a:extLst>
                  <a:ext uri="{FF2B5EF4-FFF2-40B4-BE49-F238E27FC236}">
                    <a16:creationId xmlns:a16="http://schemas.microsoft.com/office/drawing/2014/main" id="{8DB0113E-9697-4458-8807-910FDF954D73}"/>
                  </a:ext>
                </a:extLst>
              </p:cNvPr>
              <p:cNvSpPr/>
              <p:nvPr/>
            </p:nvSpPr>
            <p:spPr>
              <a:xfrm>
                <a:off x="5393759" y="2414394"/>
                <a:ext cx="1719218" cy="403027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err="1"/>
                  <a:t>ModelPluginOptions</a:t>
                </a:r>
                <a:endParaRPr lang="en-US" sz="1600" dirty="0"/>
              </a:p>
            </p:txBody>
          </p:sp>
          <p:grpSp>
            <p:nvGrpSpPr>
              <p:cNvPr id="74" name="Grupa 73">
                <a:extLst>
                  <a:ext uri="{FF2B5EF4-FFF2-40B4-BE49-F238E27FC236}">
                    <a16:creationId xmlns:a16="http://schemas.microsoft.com/office/drawing/2014/main" id="{0A33CED8-DB3C-46A0-8DCE-D0CE063DB8D7}"/>
                  </a:ext>
                </a:extLst>
              </p:cNvPr>
              <p:cNvGrpSpPr/>
              <p:nvPr/>
            </p:nvGrpSpPr>
            <p:grpSpPr>
              <a:xfrm>
                <a:off x="5090166" y="2414393"/>
                <a:ext cx="306000" cy="403027"/>
                <a:chOff x="2531358" y="4009799"/>
                <a:chExt cx="306000" cy="403027"/>
              </a:xfrm>
              <a:solidFill>
                <a:schemeClr val="accent1"/>
              </a:solidFill>
            </p:grpSpPr>
            <p:sp>
              <p:nvSpPr>
                <p:cNvPr id="75" name="Prostokąt 74">
                  <a:extLst>
                    <a:ext uri="{FF2B5EF4-FFF2-40B4-BE49-F238E27FC236}">
                      <a16:creationId xmlns:a16="http://schemas.microsoft.com/office/drawing/2014/main" id="{BD62E853-3BA0-4FD6-9682-CDB70FEFE1B0}"/>
                    </a:ext>
                  </a:extLst>
                </p:cNvPr>
                <p:cNvSpPr/>
                <p:nvPr/>
              </p:nvSpPr>
              <p:spPr>
                <a:xfrm>
                  <a:off x="2531958" y="4009799"/>
                  <a:ext cx="304800" cy="403027"/>
                </a:xfrm>
                <a:prstGeom prst="rect">
                  <a:avLst/>
                </a:prstGeom>
                <a:grpFill/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/>
                </a:p>
              </p:txBody>
            </p:sp>
            <p:pic>
              <p:nvPicPr>
                <p:cNvPr id="76" name="Obraz 75">
                  <a:extLst>
                    <a:ext uri="{FF2B5EF4-FFF2-40B4-BE49-F238E27FC236}">
                      <a16:creationId xmlns:a16="http://schemas.microsoft.com/office/drawing/2014/main" id="{F3F6F752-B64E-4F88-BFE7-AE3E90564DC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531358" y="4058312"/>
                  <a:ext cx="306000" cy="306000"/>
                </a:xfrm>
                <a:prstGeom prst="rect">
                  <a:avLst/>
                </a:prstGeom>
                <a:grpFill/>
                <a:ln>
                  <a:solidFill>
                    <a:schemeClr val="accent1"/>
                  </a:solidFill>
                </a:ln>
              </p:spPr>
            </p:pic>
          </p:grpSp>
        </p:grpSp>
      </p:grpSp>
      <p:cxnSp>
        <p:nvCxnSpPr>
          <p:cNvPr id="71" name="Łącznik: zakrzywiony 70">
            <a:extLst>
              <a:ext uri="{FF2B5EF4-FFF2-40B4-BE49-F238E27FC236}">
                <a16:creationId xmlns:a16="http://schemas.microsoft.com/office/drawing/2014/main" id="{049999F1-67C2-44B7-97A2-9390D2CC7E85}"/>
              </a:ext>
            </a:extLst>
          </p:cNvPr>
          <p:cNvCxnSpPr>
            <a:stCxn id="23" idx="3"/>
            <a:endCxn id="33" idx="1"/>
          </p:cNvCxnSpPr>
          <p:nvPr/>
        </p:nvCxnSpPr>
        <p:spPr>
          <a:xfrm flipV="1">
            <a:off x="1937169" y="1273454"/>
            <a:ext cx="701054" cy="1562847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8" name="Łącznik prosty 27">
            <a:extLst>
              <a:ext uri="{FF2B5EF4-FFF2-40B4-BE49-F238E27FC236}">
                <a16:creationId xmlns:a16="http://schemas.microsoft.com/office/drawing/2014/main" id="{3CB2EB32-7E27-4F48-9697-8A71209CF854}"/>
              </a:ext>
            </a:extLst>
          </p:cNvPr>
          <p:cNvCxnSpPr/>
          <p:nvPr/>
        </p:nvCxnSpPr>
        <p:spPr>
          <a:xfrm>
            <a:off x="2638223" y="1535528"/>
            <a:ext cx="0" cy="2609274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7" name="Łącznik prosty 76">
            <a:extLst>
              <a:ext uri="{FF2B5EF4-FFF2-40B4-BE49-F238E27FC236}">
                <a16:creationId xmlns:a16="http://schemas.microsoft.com/office/drawing/2014/main" id="{BA1F1248-6EF6-4E7B-995D-83AA775AD041}"/>
              </a:ext>
            </a:extLst>
          </p:cNvPr>
          <p:cNvCxnSpPr>
            <a:cxnSpLocks/>
          </p:cNvCxnSpPr>
          <p:nvPr/>
        </p:nvCxnSpPr>
        <p:spPr>
          <a:xfrm>
            <a:off x="3273996" y="3738990"/>
            <a:ext cx="0" cy="409584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9" name="Łącznik prosty 78">
            <a:extLst>
              <a:ext uri="{FF2B5EF4-FFF2-40B4-BE49-F238E27FC236}">
                <a16:creationId xmlns:a16="http://schemas.microsoft.com/office/drawing/2014/main" id="{DDF431F2-634B-4AC0-86FB-E98390866FFB}"/>
              </a:ext>
            </a:extLst>
          </p:cNvPr>
          <p:cNvCxnSpPr>
            <a:cxnSpLocks/>
          </p:cNvCxnSpPr>
          <p:nvPr/>
        </p:nvCxnSpPr>
        <p:spPr>
          <a:xfrm>
            <a:off x="3273996" y="2505456"/>
            <a:ext cx="0" cy="409584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0" name="Łącznik prosty 79">
            <a:extLst>
              <a:ext uri="{FF2B5EF4-FFF2-40B4-BE49-F238E27FC236}">
                <a16:creationId xmlns:a16="http://schemas.microsoft.com/office/drawing/2014/main" id="{36B75EAA-25F7-46AE-A19C-45D2EC4049EE}"/>
              </a:ext>
            </a:extLst>
          </p:cNvPr>
          <p:cNvCxnSpPr>
            <a:cxnSpLocks/>
          </p:cNvCxnSpPr>
          <p:nvPr/>
        </p:nvCxnSpPr>
        <p:spPr>
          <a:xfrm>
            <a:off x="3273996" y="1857293"/>
            <a:ext cx="0" cy="245136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6" name="Łącznik prosty 85">
            <a:extLst>
              <a:ext uri="{FF2B5EF4-FFF2-40B4-BE49-F238E27FC236}">
                <a16:creationId xmlns:a16="http://schemas.microsoft.com/office/drawing/2014/main" id="{59A120C7-FDF0-4928-B4DB-39ABB0F97506}"/>
              </a:ext>
            </a:extLst>
          </p:cNvPr>
          <p:cNvCxnSpPr>
            <a:cxnSpLocks/>
          </p:cNvCxnSpPr>
          <p:nvPr/>
        </p:nvCxnSpPr>
        <p:spPr>
          <a:xfrm>
            <a:off x="2638223" y="4533071"/>
            <a:ext cx="0" cy="409584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6171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67" grpId="0" animBg="1"/>
      <p:bldP spid="68" grpId="0" animBg="1"/>
      <p:bldP spid="6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06EE7685-D890-40D2-A879-32B8E6E98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 err="1"/>
              <a:t>Process</a:t>
            </a:r>
            <a:r>
              <a:rPr lang="pl-PL" b="1" dirty="0"/>
              <a:t> Model: Step by Step</a:t>
            </a:r>
            <a:endParaRPr lang="en-US" dirty="0"/>
          </a:p>
        </p:txBody>
      </p:sp>
      <p:grpSp>
        <p:nvGrpSpPr>
          <p:cNvPr id="5" name="Grupa 4">
            <a:extLst>
              <a:ext uri="{FF2B5EF4-FFF2-40B4-BE49-F238E27FC236}">
                <a16:creationId xmlns:a16="http://schemas.microsoft.com/office/drawing/2014/main" id="{51F5B25F-4305-459A-82EA-0FF3BEC084DD}"/>
              </a:ext>
            </a:extLst>
          </p:cNvPr>
          <p:cNvGrpSpPr/>
          <p:nvPr/>
        </p:nvGrpSpPr>
        <p:grpSpPr>
          <a:xfrm>
            <a:off x="96373" y="1037710"/>
            <a:ext cx="1840796" cy="403027"/>
            <a:chOff x="335627" y="4100787"/>
            <a:chExt cx="1840796" cy="403027"/>
          </a:xfrm>
        </p:grpSpPr>
        <p:sp>
          <p:nvSpPr>
            <p:cNvPr id="6" name="Prostokąt 5">
              <a:extLst>
                <a:ext uri="{FF2B5EF4-FFF2-40B4-BE49-F238E27FC236}">
                  <a16:creationId xmlns:a16="http://schemas.microsoft.com/office/drawing/2014/main" id="{3897DAEE-6610-4835-8A5D-1E1B8837B1FB}"/>
                </a:ext>
              </a:extLst>
            </p:cNvPr>
            <p:cNvSpPr/>
            <p:nvPr/>
          </p:nvSpPr>
          <p:spPr>
            <a:xfrm>
              <a:off x="641026" y="4100787"/>
              <a:ext cx="1535397" cy="403027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Initialize Execution Entry Point</a:t>
              </a:r>
            </a:p>
          </p:txBody>
        </p:sp>
        <p:grpSp>
          <p:nvGrpSpPr>
            <p:cNvPr id="7" name="Grupa 6">
              <a:extLst>
                <a:ext uri="{FF2B5EF4-FFF2-40B4-BE49-F238E27FC236}">
                  <a16:creationId xmlns:a16="http://schemas.microsoft.com/office/drawing/2014/main" id="{773F4687-7535-4E24-879E-F941926A2D9D}"/>
                </a:ext>
              </a:extLst>
            </p:cNvPr>
            <p:cNvGrpSpPr/>
            <p:nvPr/>
          </p:nvGrpSpPr>
          <p:grpSpPr>
            <a:xfrm>
              <a:off x="335627" y="4100787"/>
              <a:ext cx="306000" cy="403027"/>
              <a:chOff x="3651797" y="2436712"/>
              <a:chExt cx="306000" cy="403027"/>
            </a:xfrm>
          </p:grpSpPr>
          <p:sp>
            <p:nvSpPr>
              <p:cNvPr id="8" name="Prostokąt 7">
                <a:extLst>
                  <a:ext uri="{FF2B5EF4-FFF2-40B4-BE49-F238E27FC236}">
                    <a16:creationId xmlns:a16="http://schemas.microsoft.com/office/drawing/2014/main" id="{550FEFAB-65D3-42F7-A0C1-51D9C356B96E}"/>
                  </a:ext>
                </a:extLst>
              </p:cNvPr>
              <p:cNvSpPr/>
              <p:nvPr/>
            </p:nvSpPr>
            <p:spPr>
              <a:xfrm>
                <a:off x="3652397" y="2436712"/>
                <a:ext cx="304800" cy="403027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 dirty="0"/>
              </a:p>
            </p:txBody>
          </p:sp>
          <p:pic>
            <p:nvPicPr>
              <p:cNvPr id="9" name="Obraz 8">
                <a:extLst>
                  <a:ext uri="{FF2B5EF4-FFF2-40B4-BE49-F238E27FC236}">
                    <a16:creationId xmlns:a16="http://schemas.microsoft.com/office/drawing/2014/main" id="{49691C0E-0DDE-4DBA-A118-6CEA45806A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651797" y="2485225"/>
                <a:ext cx="306000" cy="306000"/>
              </a:xfrm>
              <a:prstGeom prst="rect">
                <a:avLst/>
              </a:prstGeom>
            </p:spPr>
          </p:pic>
        </p:grpSp>
      </p:grpSp>
      <p:grpSp>
        <p:nvGrpSpPr>
          <p:cNvPr id="22" name="Grupa 21">
            <a:extLst>
              <a:ext uri="{FF2B5EF4-FFF2-40B4-BE49-F238E27FC236}">
                <a16:creationId xmlns:a16="http://schemas.microsoft.com/office/drawing/2014/main" id="{27EA3F2B-5F86-4782-90DF-ED224D8C1E97}"/>
              </a:ext>
            </a:extLst>
          </p:cNvPr>
          <p:cNvGrpSpPr/>
          <p:nvPr/>
        </p:nvGrpSpPr>
        <p:grpSpPr>
          <a:xfrm>
            <a:off x="96373" y="1568645"/>
            <a:ext cx="1840796" cy="403027"/>
            <a:chOff x="335627" y="4100787"/>
            <a:chExt cx="1840796" cy="403027"/>
          </a:xfrm>
        </p:grpSpPr>
        <p:sp>
          <p:nvSpPr>
            <p:cNvPr id="23" name="Prostokąt 22">
              <a:extLst>
                <a:ext uri="{FF2B5EF4-FFF2-40B4-BE49-F238E27FC236}">
                  <a16:creationId xmlns:a16="http://schemas.microsoft.com/office/drawing/2014/main" id="{15E047D1-F3CF-48D0-90B4-1A2AC60C2923}"/>
                </a:ext>
              </a:extLst>
            </p:cNvPr>
            <p:cNvSpPr/>
            <p:nvPr/>
          </p:nvSpPr>
          <p:spPr>
            <a:xfrm>
              <a:off x="641026" y="4100787"/>
              <a:ext cx="1535397" cy="403027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l-PL" sz="1400" dirty="0"/>
                <a:t>MP - Begin</a:t>
              </a:r>
              <a:endParaRPr lang="en-US" sz="1400" dirty="0"/>
            </a:p>
          </p:txBody>
        </p:sp>
        <p:grpSp>
          <p:nvGrpSpPr>
            <p:cNvPr id="24" name="Grupa 23">
              <a:extLst>
                <a:ext uri="{FF2B5EF4-FFF2-40B4-BE49-F238E27FC236}">
                  <a16:creationId xmlns:a16="http://schemas.microsoft.com/office/drawing/2014/main" id="{D3A7EF5C-4177-4553-B33D-F97E7EE2D598}"/>
                </a:ext>
              </a:extLst>
            </p:cNvPr>
            <p:cNvGrpSpPr/>
            <p:nvPr/>
          </p:nvGrpSpPr>
          <p:grpSpPr>
            <a:xfrm>
              <a:off x="335627" y="4100787"/>
              <a:ext cx="306000" cy="403027"/>
              <a:chOff x="3651797" y="2436712"/>
              <a:chExt cx="306000" cy="403027"/>
            </a:xfrm>
          </p:grpSpPr>
          <p:sp>
            <p:nvSpPr>
              <p:cNvPr id="25" name="Prostokąt 24">
                <a:extLst>
                  <a:ext uri="{FF2B5EF4-FFF2-40B4-BE49-F238E27FC236}">
                    <a16:creationId xmlns:a16="http://schemas.microsoft.com/office/drawing/2014/main" id="{5FBDCE60-0F0F-4566-B97C-C7A5DC908E7B}"/>
                  </a:ext>
                </a:extLst>
              </p:cNvPr>
              <p:cNvSpPr/>
              <p:nvPr/>
            </p:nvSpPr>
            <p:spPr>
              <a:xfrm>
                <a:off x="3652397" y="2436712"/>
                <a:ext cx="304800" cy="403027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 dirty="0"/>
              </a:p>
            </p:txBody>
          </p:sp>
          <p:pic>
            <p:nvPicPr>
              <p:cNvPr id="26" name="Obraz 25">
                <a:extLst>
                  <a:ext uri="{FF2B5EF4-FFF2-40B4-BE49-F238E27FC236}">
                    <a16:creationId xmlns:a16="http://schemas.microsoft.com/office/drawing/2014/main" id="{F4B0ACFD-5F6C-456F-9FC5-3490023325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651797" y="2485225"/>
                <a:ext cx="306000" cy="306000"/>
              </a:xfrm>
              <a:prstGeom prst="rect">
                <a:avLst/>
              </a:prstGeom>
            </p:spPr>
          </p:pic>
        </p:grpSp>
      </p:grpSp>
      <p:grpSp>
        <p:nvGrpSpPr>
          <p:cNvPr id="81" name="Grupa 80">
            <a:extLst>
              <a:ext uri="{FF2B5EF4-FFF2-40B4-BE49-F238E27FC236}">
                <a16:creationId xmlns:a16="http://schemas.microsoft.com/office/drawing/2014/main" id="{8A3B1ADA-4A20-4C66-B998-02A78C577FDE}"/>
              </a:ext>
            </a:extLst>
          </p:cNvPr>
          <p:cNvGrpSpPr/>
          <p:nvPr/>
        </p:nvGrpSpPr>
        <p:grpSpPr>
          <a:xfrm>
            <a:off x="7588482" y="241686"/>
            <a:ext cx="1368918" cy="403028"/>
            <a:chOff x="100843" y="1548431"/>
            <a:chExt cx="1368918" cy="403028"/>
          </a:xfrm>
          <a:solidFill>
            <a:schemeClr val="accent1"/>
          </a:solidFill>
        </p:grpSpPr>
        <p:sp>
          <p:nvSpPr>
            <p:cNvPr id="82" name="Prostokąt 81">
              <a:extLst>
                <a:ext uri="{FF2B5EF4-FFF2-40B4-BE49-F238E27FC236}">
                  <a16:creationId xmlns:a16="http://schemas.microsoft.com/office/drawing/2014/main" id="{6A39E1F0-F2D0-4D55-B067-3992AC37D376}"/>
                </a:ext>
              </a:extLst>
            </p:cNvPr>
            <p:cNvSpPr/>
            <p:nvPr/>
          </p:nvSpPr>
          <p:spPr>
            <a:xfrm>
              <a:off x="405643" y="1548432"/>
              <a:ext cx="1064118" cy="403027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l-PL" sz="1400" dirty="0"/>
                <a:t>Test </a:t>
              </a:r>
              <a:r>
                <a:rPr lang="pl-PL" sz="1400" dirty="0" err="1"/>
                <a:t>UUTs</a:t>
              </a:r>
              <a:endParaRPr lang="en-US" sz="1600" dirty="0"/>
            </a:p>
          </p:txBody>
        </p:sp>
        <p:grpSp>
          <p:nvGrpSpPr>
            <p:cNvPr id="83" name="Grupa 82">
              <a:extLst>
                <a:ext uri="{FF2B5EF4-FFF2-40B4-BE49-F238E27FC236}">
                  <a16:creationId xmlns:a16="http://schemas.microsoft.com/office/drawing/2014/main" id="{E6B7AF72-3926-473B-897A-ED3949E83D34}"/>
                </a:ext>
              </a:extLst>
            </p:cNvPr>
            <p:cNvGrpSpPr/>
            <p:nvPr/>
          </p:nvGrpSpPr>
          <p:grpSpPr>
            <a:xfrm>
              <a:off x="100843" y="1548431"/>
              <a:ext cx="304800" cy="403027"/>
              <a:chOff x="2377971" y="3576068"/>
              <a:chExt cx="304800" cy="403027"/>
            </a:xfrm>
            <a:grpFill/>
          </p:grpSpPr>
          <p:sp>
            <p:nvSpPr>
              <p:cNvPr id="84" name="Prostokąt 83">
                <a:extLst>
                  <a:ext uri="{FF2B5EF4-FFF2-40B4-BE49-F238E27FC236}">
                    <a16:creationId xmlns:a16="http://schemas.microsoft.com/office/drawing/2014/main" id="{10A5781E-358C-4C95-92BE-5C5C560502B5}"/>
                  </a:ext>
                </a:extLst>
              </p:cNvPr>
              <p:cNvSpPr/>
              <p:nvPr/>
            </p:nvSpPr>
            <p:spPr>
              <a:xfrm>
                <a:off x="2377971" y="3576068"/>
                <a:ext cx="304800" cy="403027"/>
              </a:xfrm>
              <a:prstGeom prst="rect">
                <a:avLst/>
              </a:prstGeom>
              <a:grpFill/>
              <a:ln>
                <a:solidFill>
                  <a:schemeClr val="accent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 dirty="0"/>
              </a:p>
            </p:txBody>
          </p:sp>
          <p:pic>
            <p:nvPicPr>
              <p:cNvPr id="85" name="Obraz 84">
                <a:extLst>
                  <a:ext uri="{FF2B5EF4-FFF2-40B4-BE49-F238E27FC236}">
                    <a16:creationId xmlns:a16="http://schemas.microsoft.com/office/drawing/2014/main" id="{F64CAFD9-42B6-4F6E-B674-EBF5EDBEFF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77971" y="3625181"/>
                <a:ext cx="304800" cy="304800"/>
              </a:xfrm>
              <a:prstGeom prst="rect">
                <a:avLst/>
              </a:prstGeom>
              <a:grpFill/>
              <a:ln>
                <a:solidFill>
                  <a:schemeClr val="accent1"/>
                </a:solidFill>
              </a:ln>
            </p:spPr>
          </p:pic>
        </p:grpSp>
      </p:grpSp>
      <p:grpSp>
        <p:nvGrpSpPr>
          <p:cNvPr id="28" name="Grupa 27">
            <a:extLst>
              <a:ext uri="{FF2B5EF4-FFF2-40B4-BE49-F238E27FC236}">
                <a16:creationId xmlns:a16="http://schemas.microsoft.com/office/drawing/2014/main" id="{CF89817D-0285-4ABC-AB0A-6CADCD2E6979}"/>
              </a:ext>
            </a:extLst>
          </p:cNvPr>
          <p:cNvGrpSpPr/>
          <p:nvPr/>
        </p:nvGrpSpPr>
        <p:grpSpPr>
          <a:xfrm>
            <a:off x="96373" y="2630516"/>
            <a:ext cx="1838990" cy="403028"/>
            <a:chOff x="96373" y="2630516"/>
            <a:chExt cx="1838990" cy="403028"/>
          </a:xfrm>
        </p:grpSpPr>
        <p:sp>
          <p:nvSpPr>
            <p:cNvPr id="78" name="Prostokąt 77">
              <a:extLst>
                <a:ext uri="{FF2B5EF4-FFF2-40B4-BE49-F238E27FC236}">
                  <a16:creationId xmlns:a16="http://schemas.microsoft.com/office/drawing/2014/main" id="{B1D0B848-B645-4F41-94DC-5CB52EC84B2D}"/>
                </a:ext>
              </a:extLst>
            </p:cNvPr>
            <p:cNvSpPr/>
            <p:nvPr/>
          </p:nvSpPr>
          <p:spPr>
            <a:xfrm>
              <a:off x="399966" y="2630517"/>
              <a:ext cx="1535397" cy="403027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/>
                <a:t>PreUUTLoop</a:t>
              </a:r>
              <a:endParaRPr lang="en-US" sz="1600" dirty="0"/>
            </a:p>
          </p:txBody>
        </p:sp>
        <p:grpSp>
          <p:nvGrpSpPr>
            <p:cNvPr id="79" name="Grupa 78">
              <a:extLst>
                <a:ext uri="{FF2B5EF4-FFF2-40B4-BE49-F238E27FC236}">
                  <a16:creationId xmlns:a16="http://schemas.microsoft.com/office/drawing/2014/main" id="{99A1BC42-7248-44CC-AF24-22756C0F2A78}"/>
                </a:ext>
              </a:extLst>
            </p:cNvPr>
            <p:cNvGrpSpPr/>
            <p:nvPr/>
          </p:nvGrpSpPr>
          <p:grpSpPr>
            <a:xfrm>
              <a:off x="96373" y="2630516"/>
              <a:ext cx="306000" cy="403027"/>
              <a:chOff x="2531358" y="4009799"/>
              <a:chExt cx="306000" cy="403027"/>
            </a:xfrm>
            <a:solidFill>
              <a:schemeClr val="accent1"/>
            </a:solidFill>
          </p:grpSpPr>
          <p:sp>
            <p:nvSpPr>
              <p:cNvPr id="80" name="Prostokąt 79">
                <a:extLst>
                  <a:ext uri="{FF2B5EF4-FFF2-40B4-BE49-F238E27FC236}">
                    <a16:creationId xmlns:a16="http://schemas.microsoft.com/office/drawing/2014/main" id="{0EE97592-794E-46B5-BF62-4FB5826875DB}"/>
                  </a:ext>
                </a:extLst>
              </p:cNvPr>
              <p:cNvSpPr/>
              <p:nvPr/>
            </p:nvSpPr>
            <p:spPr>
              <a:xfrm>
                <a:off x="2531958" y="4009799"/>
                <a:ext cx="304800" cy="403027"/>
              </a:xfrm>
              <a:prstGeom prst="rect">
                <a:avLst/>
              </a:prstGeom>
              <a:grpFill/>
              <a:ln>
                <a:solidFill>
                  <a:schemeClr val="accent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 dirty="0"/>
              </a:p>
            </p:txBody>
          </p:sp>
          <p:pic>
            <p:nvPicPr>
              <p:cNvPr id="86" name="Obraz 85">
                <a:extLst>
                  <a:ext uri="{FF2B5EF4-FFF2-40B4-BE49-F238E27FC236}">
                    <a16:creationId xmlns:a16="http://schemas.microsoft.com/office/drawing/2014/main" id="{69348E74-BE07-40CD-8D65-55FBD8382C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531358" y="4058312"/>
                <a:ext cx="306000" cy="306000"/>
              </a:xfrm>
              <a:prstGeom prst="rect">
                <a:avLst/>
              </a:prstGeom>
              <a:grpFill/>
              <a:ln>
                <a:solidFill>
                  <a:schemeClr val="accent1"/>
                </a:solidFill>
              </a:ln>
            </p:spPr>
          </p:pic>
        </p:grpSp>
      </p:grpSp>
      <p:grpSp>
        <p:nvGrpSpPr>
          <p:cNvPr id="10" name="Grupa 9">
            <a:extLst>
              <a:ext uri="{FF2B5EF4-FFF2-40B4-BE49-F238E27FC236}">
                <a16:creationId xmlns:a16="http://schemas.microsoft.com/office/drawing/2014/main" id="{3DDB8640-156B-46EA-848A-ED87F374A452}"/>
              </a:ext>
            </a:extLst>
          </p:cNvPr>
          <p:cNvGrpSpPr/>
          <p:nvPr/>
        </p:nvGrpSpPr>
        <p:grpSpPr>
          <a:xfrm>
            <a:off x="96373" y="2099580"/>
            <a:ext cx="1838990" cy="403028"/>
            <a:chOff x="96373" y="2099580"/>
            <a:chExt cx="1838990" cy="403028"/>
          </a:xfrm>
        </p:grpSpPr>
        <p:sp>
          <p:nvSpPr>
            <p:cNvPr id="88" name="Prostokąt 87">
              <a:extLst>
                <a:ext uri="{FF2B5EF4-FFF2-40B4-BE49-F238E27FC236}">
                  <a16:creationId xmlns:a16="http://schemas.microsoft.com/office/drawing/2014/main" id="{1C263F8D-AF5F-4C67-A0FB-3020F0D130A2}"/>
                </a:ext>
              </a:extLst>
            </p:cNvPr>
            <p:cNvSpPr/>
            <p:nvPr/>
          </p:nvSpPr>
          <p:spPr>
            <a:xfrm>
              <a:off x="399966" y="2099581"/>
              <a:ext cx="1535397" cy="403027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/>
                <a:t>ProcessSetup</a:t>
              </a:r>
              <a:endParaRPr lang="en-US" sz="1600" dirty="0"/>
            </a:p>
          </p:txBody>
        </p:sp>
        <p:grpSp>
          <p:nvGrpSpPr>
            <p:cNvPr id="89" name="Grupa 88">
              <a:extLst>
                <a:ext uri="{FF2B5EF4-FFF2-40B4-BE49-F238E27FC236}">
                  <a16:creationId xmlns:a16="http://schemas.microsoft.com/office/drawing/2014/main" id="{0282A5DA-68B2-4549-999A-5F553467698C}"/>
                </a:ext>
              </a:extLst>
            </p:cNvPr>
            <p:cNvGrpSpPr/>
            <p:nvPr/>
          </p:nvGrpSpPr>
          <p:grpSpPr>
            <a:xfrm>
              <a:off x="96373" y="2099580"/>
              <a:ext cx="306000" cy="403027"/>
              <a:chOff x="2531358" y="4009799"/>
              <a:chExt cx="306000" cy="403027"/>
            </a:xfrm>
            <a:solidFill>
              <a:schemeClr val="accent1"/>
            </a:solidFill>
          </p:grpSpPr>
          <p:sp>
            <p:nvSpPr>
              <p:cNvPr id="90" name="Prostokąt 89">
                <a:extLst>
                  <a:ext uri="{FF2B5EF4-FFF2-40B4-BE49-F238E27FC236}">
                    <a16:creationId xmlns:a16="http://schemas.microsoft.com/office/drawing/2014/main" id="{D9ACE7DC-4112-4537-9E32-F158D3336E01}"/>
                  </a:ext>
                </a:extLst>
              </p:cNvPr>
              <p:cNvSpPr/>
              <p:nvPr/>
            </p:nvSpPr>
            <p:spPr>
              <a:xfrm>
                <a:off x="2531958" y="4009799"/>
                <a:ext cx="304800" cy="403027"/>
              </a:xfrm>
              <a:prstGeom prst="rect">
                <a:avLst/>
              </a:prstGeom>
              <a:grpFill/>
              <a:ln>
                <a:solidFill>
                  <a:schemeClr val="accent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 dirty="0"/>
              </a:p>
            </p:txBody>
          </p:sp>
          <p:pic>
            <p:nvPicPr>
              <p:cNvPr id="91" name="Obraz 90">
                <a:extLst>
                  <a:ext uri="{FF2B5EF4-FFF2-40B4-BE49-F238E27FC236}">
                    <a16:creationId xmlns:a16="http://schemas.microsoft.com/office/drawing/2014/main" id="{2C142866-5C04-4D47-ADF0-400E5942DC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531358" y="4058312"/>
                <a:ext cx="306000" cy="306000"/>
              </a:xfrm>
              <a:prstGeom prst="rect">
                <a:avLst/>
              </a:prstGeom>
              <a:grpFill/>
              <a:ln>
                <a:solidFill>
                  <a:schemeClr val="accent1"/>
                </a:solidFill>
              </a:ln>
            </p:spPr>
          </p:pic>
        </p:grpSp>
      </p:grpSp>
      <p:sp>
        <p:nvSpPr>
          <p:cNvPr id="92" name="Prostokąt 91">
            <a:extLst>
              <a:ext uri="{FF2B5EF4-FFF2-40B4-BE49-F238E27FC236}">
                <a16:creationId xmlns:a16="http://schemas.microsoft.com/office/drawing/2014/main" id="{3709F8A5-28B9-4DB6-9B3E-F792B316858E}"/>
              </a:ext>
            </a:extLst>
          </p:cNvPr>
          <p:cNvSpPr/>
          <p:nvPr/>
        </p:nvSpPr>
        <p:spPr>
          <a:xfrm>
            <a:off x="96373" y="3161454"/>
            <a:ext cx="2248921" cy="26799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pl-PL" sz="1400" dirty="0" err="1"/>
              <a:t>Loop</a:t>
            </a:r>
            <a:r>
              <a:rPr lang="pl-PL" sz="1400" dirty="0"/>
              <a:t> </a:t>
            </a:r>
            <a:r>
              <a:rPr lang="pl-PL" sz="1400" dirty="0" err="1"/>
              <a:t>until</a:t>
            </a:r>
            <a:r>
              <a:rPr lang="pl-PL" sz="1400" dirty="0"/>
              <a:t> </a:t>
            </a:r>
            <a:r>
              <a:rPr lang="pl-PL" sz="1400" dirty="0" err="1"/>
              <a:t>ContinueTesting</a:t>
            </a:r>
            <a:endParaRPr lang="en-US" sz="1400" dirty="0"/>
          </a:p>
        </p:txBody>
      </p:sp>
      <p:grpSp>
        <p:nvGrpSpPr>
          <p:cNvPr id="93" name="Grupa 92">
            <a:extLst>
              <a:ext uri="{FF2B5EF4-FFF2-40B4-BE49-F238E27FC236}">
                <a16:creationId xmlns:a16="http://schemas.microsoft.com/office/drawing/2014/main" id="{FAE08894-6EC5-42D7-830C-07A3C24BA3C0}"/>
              </a:ext>
            </a:extLst>
          </p:cNvPr>
          <p:cNvGrpSpPr/>
          <p:nvPr/>
        </p:nvGrpSpPr>
        <p:grpSpPr>
          <a:xfrm>
            <a:off x="2999966" y="1037710"/>
            <a:ext cx="1888735" cy="403028"/>
            <a:chOff x="4151901" y="456015"/>
            <a:chExt cx="1888735" cy="403028"/>
          </a:xfrm>
          <a:solidFill>
            <a:schemeClr val="accent1"/>
          </a:solidFill>
        </p:grpSpPr>
        <p:sp>
          <p:nvSpPr>
            <p:cNvPr id="94" name="Prostokąt 93">
              <a:extLst>
                <a:ext uri="{FF2B5EF4-FFF2-40B4-BE49-F238E27FC236}">
                  <a16:creationId xmlns:a16="http://schemas.microsoft.com/office/drawing/2014/main" id="{BBC39330-4E88-4641-8BBB-0F625F203AF6}"/>
                </a:ext>
              </a:extLst>
            </p:cNvPr>
            <p:cNvSpPr/>
            <p:nvPr/>
          </p:nvSpPr>
          <p:spPr>
            <a:xfrm>
              <a:off x="4455494" y="456016"/>
              <a:ext cx="1585142" cy="403027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/>
                <a:t>PreUUT</a:t>
              </a:r>
              <a:endParaRPr lang="en-US" sz="1600" dirty="0"/>
            </a:p>
          </p:txBody>
        </p:sp>
        <p:grpSp>
          <p:nvGrpSpPr>
            <p:cNvPr id="95" name="Grupa 94">
              <a:extLst>
                <a:ext uri="{FF2B5EF4-FFF2-40B4-BE49-F238E27FC236}">
                  <a16:creationId xmlns:a16="http://schemas.microsoft.com/office/drawing/2014/main" id="{22166490-75BD-4C98-B90E-674D7E55CE25}"/>
                </a:ext>
              </a:extLst>
            </p:cNvPr>
            <p:cNvGrpSpPr/>
            <p:nvPr/>
          </p:nvGrpSpPr>
          <p:grpSpPr>
            <a:xfrm>
              <a:off x="4151901" y="456015"/>
              <a:ext cx="306000" cy="403027"/>
              <a:chOff x="2531358" y="4009799"/>
              <a:chExt cx="306000" cy="403027"/>
            </a:xfrm>
            <a:grpFill/>
          </p:grpSpPr>
          <p:sp>
            <p:nvSpPr>
              <p:cNvPr id="96" name="Prostokąt 95">
                <a:extLst>
                  <a:ext uri="{FF2B5EF4-FFF2-40B4-BE49-F238E27FC236}">
                    <a16:creationId xmlns:a16="http://schemas.microsoft.com/office/drawing/2014/main" id="{492D6CBA-4324-4EA6-BDE9-DEB3CD1EB27A}"/>
                  </a:ext>
                </a:extLst>
              </p:cNvPr>
              <p:cNvSpPr/>
              <p:nvPr/>
            </p:nvSpPr>
            <p:spPr>
              <a:xfrm>
                <a:off x="2531958" y="4009799"/>
                <a:ext cx="304800" cy="403027"/>
              </a:xfrm>
              <a:prstGeom prst="rect">
                <a:avLst/>
              </a:prstGeom>
              <a:grpFill/>
              <a:ln>
                <a:solidFill>
                  <a:schemeClr val="accent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 dirty="0"/>
              </a:p>
            </p:txBody>
          </p:sp>
          <p:pic>
            <p:nvPicPr>
              <p:cNvPr id="97" name="Obraz 96">
                <a:extLst>
                  <a:ext uri="{FF2B5EF4-FFF2-40B4-BE49-F238E27FC236}">
                    <a16:creationId xmlns:a16="http://schemas.microsoft.com/office/drawing/2014/main" id="{D3CA00A9-FB0A-4FD4-B203-9EEDBEF81D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531358" y="4058312"/>
                <a:ext cx="306000" cy="306000"/>
              </a:xfrm>
              <a:prstGeom prst="rect">
                <a:avLst/>
              </a:prstGeom>
              <a:grpFill/>
              <a:ln>
                <a:solidFill>
                  <a:schemeClr val="accent1"/>
                </a:solidFill>
              </a:ln>
            </p:spPr>
          </p:pic>
        </p:grpSp>
      </p:grpSp>
      <p:grpSp>
        <p:nvGrpSpPr>
          <p:cNvPr id="98" name="Grupa 97">
            <a:extLst>
              <a:ext uri="{FF2B5EF4-FFF2-40B4-BE49-F238E27FC236}">
                <a16:creationId xmlns:a16="http://schemas.microsoft.com/office/drawing/2014/main" id="{4DF25B1D-3B36-4E6F-AA83-D99A74B718CC}"/>
              </a:ext>
            </a:extLst>
          </p:cNvPr>
          <p:cNvGrpSpPr/>
          <p:nvPr/>
        </p:nvGrpSpPr>
        <p:grpSpPr>
          <a:xfrm>
            <a:off x="2999966" y="1563383"/>
            <a:ext cx="1840796" cy="403027"/>
            <a:chOff x="335627" y="4100787"/>
            <a:chExt cx="1840796" cy="403027"/>
          </a:xfrm>
        </p:grpSpPr>
        <p:sp>
          <p:nvSpPr>
            <p:cNvPr id="99" name="Prostokąt 98">
              <a:extLst>
                <a:ext uri="{FF2B5EF4-FFF2-40B4-BE49-F238E27FC236}">
                  <a16:creationId xmlns:a16="http://schemas.microsoft.com/office/drawing/2014/main" id="{B11607E5-36AB-45A8-83CC-9D6B54B88B97}"/>
                </a:ext>
              </a:extLst>
            </p:cNvPr>
            <p:cNvSpPr/>
            <p:nvPr/>
          </p:nvSpPr>
          <p:spPr>
            <a:xfrm>
              <a:off x="641026" y="4100787"/>
              <a:ext cx="1535397" cy="403027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l-PL" sz="1400" dirty="0"/>
                <a:t>MP – </a:t>
              </a:r>
              <a:r>
                <a:rPr lang="pl-PL" sz="1400" dirty="0" err="1"/>
                <a:t>Pre</a:t>
              </a:r>
              <a:r>
                <a:rPr lang="pl-PL" sz="1400" dirty="0"/>
                <a:t> UUT</a:t>
              </a:r>
              <a:endParaRPr lang="en-US" sz="1400" dirty="0"/>
            </a:p>
          </p:txBody>
        </p:sp>
        <p:grpSp>
          <p:nvGrpSpPr>
            <p:cNvPr id="100" name="Grupa 99">
              <a:extLst>
                <a:ext uri="{FF2B5EF4-FFF2-40B4-BE49-F238E27FC236}">
                  <a16:creationId xmlns:a16="http://schemas.microsoft.com/office/drawing/2014/main" id="{BCE47CF1-D6C5-4C0D-8E16-B2FE68C99B72}"/>
                </a:ext>
              </a:extLst>
            </p:cNvPr>
            <p:cNvGrpSpPr/>
            <p:nvPr/>
          </p:nvGrpSpPr>
          <p:grpSpPr>
            <a:xfrm>
              <a:off x="335627" y="4100787"/>
              <a:ext cx="306000" cy="403027"/>
              <a:chOff x="3651797" y="2436712"/>
              <a:chExt cx="306000" cy="403027"/>
            </a:xfrm>
          </p:grpSpPr>
          <p:sp>
            <p:nvSpPr>
              <p:cNvPr id="101" name="Prostokąt 100">
                <a:extLst>
                  <a:ext uri="{FF2B5EF4-FFF2-40B4-BE49-F238E27FC236}">
                    <a16:creationId xmlns:a16="http://schemas.microsoft.com/office/drawing/2014/main" id="{1A56104B-C87D-4546-8E40-5E6900D8DD75}"/>
                  </a:ext>
                </a:extLst>
              </p:cNvPr>
              <p:cNvSpPr/>
              <p:nvPr/>
            </p:nvSpPr>
            <p:spPr>
              <a:xfrm>
                <a:off x="3652397" y="2436712"/>
                <a:ext cx="304800" cy="403027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 dirty="0"/>
              </a:p>
            </p:txBody>
          </p:sp>
          <p:pic>
            <p:nvPicPr>
              <p:cNvPr id="102" name="Obraz 101">
                <a:extLst>
                  <a:ext uri="{FF2B5EF4-FFF2-40B4-BE49-F238E27FC236}">
                    <a16:creationId xmlns:a16="http://schemas.microsoft.com/office/drawing/2014/main" id="{2F6F2EF7-7058-4B95-B1F9-C770B736CE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651797" y="2485225"/>
                <a:ext cx="306000" cy="306000"/>
              </a:xfrm>
              <a:prstGeom prst="rect">
                <a:avLst/>
              </a:prstGeom>
            </p:spPr>
          </p:pic>
        </p:grpSp>
      </p:grpSp>
      <p:grpSp>
        <p:nvGrpSpPr>
          <p:cNvPr id="103" name="Grupa 102">
            <a:extLst>
              <a:ext uri="{FF2B5EF4-FFF2-40B4-BE49-F238E27FC236}">
                <a16:creationId xmlns:a16="http://schemas.microsoft.com/office/drawing/2014/main" id="{8F8DD94A-185E-46E9-8B24-780CB3431B1E}"/>
              </a:ext>
            </a:extLst>
          </p:cNvPr>
          <p:cNvGrpSpPr/>
          <p:nvPr/>
        </p:nvGrpSpPr>
        <p:grpSpPr>
          <a:xfrm>
            <a:off x="6169643" y="2040539"/>
            <a:ext cx="1696470" cy="403027"/>
            <a:chOff x="1583280" y="1708913"/>
            <a:chExt cx="1696470" cy="403027"/>
          </a:xfrm>
        </p:grpSpPr>
        <p:sp>
          <p:nvSpPr>
            <p:cNvPr id="104" name="Prostokąt 103">
              <a:extLst>
                <a:ext uri="{FF2B5EF4-FFF2-40B4-BE49-F238E27FC236}">
                  <a16:creationId xmlns:a16="http://schemas.microsoft.com/office/drawing/2014/main" id="{F3E32459-5404-4067-A6A3-D38563972E28}"/>
                </a:ext>
              </a:extLst>
            </p:cNvPr>
            <p:cNvSpPr/>
            <p:nvPr/>
          </p:nvSpPr>
          <p:spPr>
            <a:xfrm>
              <a:off x="1886874" y="1708913"/>
              <a:ext cx="1392876" cy="403027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l-PL" sz="1400" dirty="0" err="1"/>
                <a:t>Pre</a:t>
              </a:r>
              <a:r>
                <a:rPr lang="pl-PL" sz="1400" dirty="0"/>
                <a:t> UUT</a:t>
              </a:r>
              <a:endParaRPr lang="en-US" sz="1600" dirty="0"/>
            </a:p>
          </p:txBody>
        </p:sp>
        <p:grpSp>
          <p:nvGrpSpPr>
            <p:cNvPr id="105" name="Grupa 104">
              <a:extLst>
                <a:ext uri="{FF2B5EF4-FFF2-40B4-BE49-F238E27FC236}">
                  <a16:creationId xmlns:a16="http://schemas.microsoft.com/office/drawing/2014/main" id="{4398EA68-69F5-4DDF-BBF0-AF3FD4356991}"/>
                </a:ext>
              </a:extLst>
            </p:cNvPr>
            <p:cNvGrpSpPr/>
            <p:nvPr/>
          </p:nvGrpSpPr>
          <p:grpSpPr>
            <a:xfrm>
              <a:off x="1583280" y="1708913"/>
              <a:ext cx="306000" cy="403027"/>
              <a:chOff x="1583280" y="1708913"/>
              <a:chExt cx="306000" cy="403027"/>
            </a:xfrm>
          </p:grpSpPr>
          <p:sp>
            <p:nvSpPr>
              <p:cNvPr id="106" name="Prostokąt 105">
                <a:extLst>
                  <a:ext uri="{FF2B5EF4-FFF2-40B4-BE49-F238E27FC236}">
                    <a16:creationId xmlns:a16="http://schemas.microsoft.com/office/drawing/2014/main" id="{FCA4C1D4-7123-448A-A63A-82CFCABC7020}"/>
                  </a:ext>
                </a:extLst>
              </p:cNvPr>
              <p:cNvSpPr/>
              <p:nvPr/>
            </p:nvSpPr>
            <p:spPr>
              <a:xfrm>
                <a:off x="1583880" y="1708913"/>
                <a:ext cx="304800" cy="403027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 dirty="0"/>
              </a:p>
            </p:txBody>
          </p:sp>
          <p:pic>
            <p:nvPicPr>
              <p:cNvPr id="107" name="Obraz 106">
                <a:extLst>
                  <a:ext uri="{FF2B5EF4-FFF2-40B4-BE49-F238E27FC236}">
                    <a16:creationId xmlns:a16="http://schemas.microsoft.com/office/drawing/2014/main" id="{1B78885A-7C6A-41E5-81E0-0D9037AC30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583280" y="1757426"/>
                <a:ext cx="306000" cy="306000"/>
              </a:xfrm>
              <a:prstGeom prst="rect">
                <a:avLst/>
              </a:prstGeom>
            </p:spPr>
          </p:pic>
        </p:grpSp>
      </p:grpSp>
      <p:sp>
        <p:nvSpPr>
          <p:cNvPr id="108" name="Prostokąt 107">
            <a:extLst>
              <a:ext uri="{FF2B5EF4-FFF2-40B4-BE49-F238E27FC236}">
                <a16:creationId xmlns:a16="http://schemas.microsoft.com/office/drawing/2014/main" id="{2B0CE8B7-00C0-4B16-AA0E-918AE79D8DA0}"/>
              </a:ext>
            </a:extLst>
          </p:cNvPr>
          <p:cNvSpPr/>
          <p:nvPr/>
        </p:nvSpPr>
        <p:spPr>
          <a:xfrm>
            <a:off x="2999966" y="2089055"/>
            <a:ext cx="2651109" cy="30599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pl-PL" sz="1400" dirty="0" err="1"/>
              <a:t>Loop</a:t>
            </a:r>
            <a:r>
              <a:rPr lang="pl-PL" sz="1400" dirty="0"/>
              <a:t> for </a:t>
            </a:r>
            <a:r>
              <a:rPr lang="pl-PL" sz="1400" dirty="0" err="1"/>
              <a:t>each</a:t>
            </a:r>
            <a:r>
              <a:rPr lang="pl-PL" sz="1400" dirty="0"/>
              <a:t> </a:t>
            </a:r>
            <a:r>
              <a:rPr lang="pl-PL" sz="1400" dirty="0" err="1"/>
              <a:t>RunOrders.PreUUT</a:t>
            </a:r>
            <a:endParaRPr lang="en-US" sz="1400" dirty="0"/>
          </a:p>
        </p:txBody>
      </p:sp>
      <p:grpSp>
        <p:nvGrpSpPr>
          <p:cNvPr id="109" name="Grupa 108">
            <a:extLst>
              <a:ext uri="{FF2B5EF4-FFF2-40B4-BE49-F238E27FC236}">
                <a16:creationId xmlns:a16="http://schemas.microsoft.com/office/drawing/2014/main" id="{3585896A-219F-4B66-8313-E13067DDA704}"/>
              </a:ext>
            </a:extLst>
          </p:cNvPr>
          <p:cNvGrpSpPr/>
          <p:nvPr/>
        </p:nvGrpSpPr>
        <p:grpSpPr>
          <a:xfrm>
            <a:off x="2999966" y="2517699"/>
            <a:ext cx="1840796" cy="403027"/>
            <a:chOff x="335627" y="4100787"/>
            <a:chExt cx="1840796" cy="403027"/>
          </a:xfrm>
        </p:grpSpPr>
        <p:sp>
          <p:nvSpPr>
            <p:cNvPr id="110" name="Prostokąt 109">
              <a:extLst>
                <a:ext uri="{FF2B5EF4-FFF2-40B4-BE49-F238E27FC236}">
                  <a16:creationId xmlns:a16="http://schemas.microsoft.com/office/drawing/2014/main" id="{0387C172-5D3D-45E6-9C75-F2C8E0FFCBAF}"/>
                </a:ext>
              </a:extLst>
            </p:cNvPr>
            <p:cNvSpPr/>
            <p:nvPr/>
          </p:nvSpPr>
          <p:spPr>
            <a:xfrm>
              <a:off x="641026" y="4100787"/>
              <a:ext cx="1535397" cy="403027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l-PL" sz="1400" dirty="0"/>
                <a:t>MP – UUT Start</a:t>
              </a:r>
              <a:endParaRPr lang="en-US" sz="1400" dirty="0"/>
            </a:p>
          </p:txBody>
        </p:sp>
        <p:grpSp>
          <p:nvGrpSpPr>
            <p:cNvPr id="111" name="Grupa 110">
              <a:extLst>
                <a:ext uri="{FF2B5EF4-FFF2-40B4-BE49-F238E27FC236}">
                  <a16:creationId xmlns:a16="http://schemas.microsoft.com/office/drawing/2014/main" id="{C7CA7897-2E04-4371-B4F7-D59C3A9023D9}"/>
                </a:ext>
              </a:extLst>
            </p:cNvPr>
            <p:cNvGrpSpPr/>
            <p:nvPr/>
          </p:nvGrpSpPr>
          <p:grpSpPr>
            <a:xfrm>
              <a:off x="335627" y="4100787"/>
              <a:ext cx="306000" cy="403027"/>
              <a:chOff x="3651797" y="2436712"/>
              <a:chExt cx="306000" cy="403027"/>
            </a:xfrm>
          </p:grpSpPr>
          <p:sp>
            <p:nvSpPr>
              <p:cNvPr id="112" name="Prostokąt 111">
                <a:extLst>
                  <a:ext uri="{FF2B5EF4-FFF2-40B4-BE49-F238E27FC236}">
                    <a16:creationId xmlns:a16="http://schemas.microsoft.com/office/drawing/2014/main" id="{A2AD8A3D-917B-4E22-832F-08548A55FC39}"/>
                  </a:ext>
                </a:extLst>
              </p:cNvPr>
              <p:cNvSpPr/>
              <p:nvPr/>
            </p:nvSpPr>
            <p:spPr>
              <a:xfrm>
                <a:off x="3652397" y="2436712"/>
                <a:ext cx="304800" cy="403027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 dirty="0"/>
              </a:p>
            </p:txBody>
          </p:sp>
          <p:pic>
            <p:nvPicPr>
              <p:cNvPr id="113" name="Obraz 112">
                <a:extLst>
                  <a:ext uri="{FF2B5EF4-FFF2-40B4-BE49-F238E27FC236}">
                    <a16:creationId xmlns:a16="http://schemas.microsoft.com/office/drawing/2014/main" id="{BE1D55E5-5943-49E7-82AA-7C574FD2EA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651797" y="2485225"/>
                <a:ext cx="306000" cy="306000"/>
              </a:xfrm>
              <a:prstGeom prst="rect">
                <a:avLst/>
              </a:prstGeom>
            </p:spPr>
          </p:pic>
        </p:grpSp>
      </p:grpSp>
      <p:grpSp>
        <p:nvGrpSpPr>
          <p:cNvPr id="114" name="Grupa 113">
            <a:extLst>
              <a:ext uri="{FF2B5EF4-FFF2-40B4-BE49-F238E27FC236}">
                <a16:creationId xmlns:a16="http://schemas.microsoft.com/office/drawing/2014/main" id="{13418AC4-7533-43DC-BC8F-6F04379EF4F3}"/>
              </a:ext>
            </a:extLst>
          </p:cNvPr>
          <p:cNvGrpSpPr/>
          <p:nvPr/>
        </p:nvGrpSpPr>
        <p:grpSpPr>
          <a:xfrm>
            <a:off x="6169643" y="2994856"/>
            <a:ext cx="1696470" cy="403027"/>
            <a:chOff x="1583280" y="1708913"/>
            <a:chExt cx="1696470" cy="403027"/>
          </a:xfrm>
        </p:grpSpPr>
        <p:sp>
          <p:nvSpPr>
            <p:cNvPr id="115" name="Prostokąt 114">
              <a:extLst>
                <a:ext uri="{FF2B5EF4-FFF2-40B4-BE49-F238E27FC236}">
                  <a16:creationId xmlns:a16="http://schemas.microsoft.com/office/drawing/2014/main" id="{79FAD955-CC7A-4EB5-87AB-EB9C51F2F2D8}"/>
                </a:ext>
              </a:extLst>
            </p:cNvPr>
            <p:cNvSpPr/>
            <p:nvPr/>
          </p:nvSpPr>
          <p:spPr>
            <a:xfrm>
              <a:off x="1886874" y="1708913"/>
              <a:ext cx="1392876" cy="403027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l-PL" sz="1400" dirty="0"/>
                <a:t>UUT Start</a:t>
              </a:r>
              <a:endParaRPr lang="en-US" sz="1600" dirty="0"/>
            </a:p>
          </p:txBody>
        </p:sp>
        <p:grpSp>
          <p:nvGrpSpPr>
            <p:cNvPr id="116" name="Grupa 115">
              <a:extLst>
                <a:ext uri="{FF2B5EF4-FFF2-40B4-BE49-F238E27FC236}">
                  <a16:creationId xmlns:a16="http://schemas.microsoft.com/office/drawing/2014/main" id="{0CB2A76E-7383-43D6-A08C-6BC439660AAD}"/>
                </a:ext>
              </a:extLst>
            </p:cNvPr>
            <p:cNvGrpSpPr/>
            <p:nvPr/>
          </p:nvGrpSpPr>
          <p:grpSpPr>
            <a:xfrm>
              <a:off x="1583280" y="1708913"/>
              <a:ext cx="306000" cy="403027"/>
              <a:chOff x="1583280" y="1708913"/>
              <a:chExt cx="306000" cy="403027"/>
            </a:xfrm>
          </p:grpSpPr>
          <p:sp>
            <p:nvSpPr>
              <p:cNvPr id="117" name="Prostokąt 116">
                <a:extLst>
                  <a:ext uri="{FF2B5EF4-FFF2-40B4-BE49-F238E27FC236}">
                    <a16:creationId xmlns:a16="http://schemas.microsoft.com/office/drawing/2014/main" id="{64778A3C-8719-450E-9469-753C183490CC}"/>
                  </a:ext>
                </a:extLst>
              </p:cNvPr>
              <p:cNvSpPr/>
              <p:nvPr/>
            </p:nvSpPr>
            <p:spPr>
              <a:xfrm>
                <a:off x="1583880" y="1708913"/>
                <a:ext cx="304800" cy="403027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 dirty="0"/>
              </a:p>
            </p:txBody>
          </p:sp>
          <p:pic>
            <p:nvPicPr>
              <p:cNvPr id="118" name="Obraz 117">
                <a:extLst>
                  <a:ext uri="{FF2B5EF4-FFF2-40B4-BE49-F238E27FC236}">
                    <a16:creationId xmlns:a16="http://schemas.microsoft.com/office/drawing/2014/main" id="{12F769E3-1FBD-4BD9-9409-65DF34A7F5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583280" y="1757426"/>
                <a:ext cx="306000" cy="306000"/>
              </a:xfrm>
              <a:prstGeom prst="rect">
                <a:avLst/>
              </a:prstGeom>
            </p:spPr>
          </p:pic>
        </p:grpSp>
      </p:grpSp>
      <p:sp>
        <p:nvSpPr>
          <p:cNvPr id="119" name="Prostokąt 118">
            <a:extLst>
              <a:ext uri="{FF2B5EF4-FFF2-40B4-BE49-F238E27FC236}">
                <a16:creationId xmlns:a16="http://schemas.microsoft.com/office/drawing/2014/main" id="{CFD5C4A6-023E-4774-BD7B-B33CEE381804}"/>
              </a:ext>
            </a:extLst>
          </p:cNvPr>
          <p:cNvSpPr/>
          <p:nvPr/>
        </p:nvSpPr>
        <p:spPr>
          <a:xfrm>
            <a:off x="2999966" y="3043371"/>
            <a:ext cx="2773030" cy="30599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pl-PL" sz="1400" dirty="0" err="1"/>
              <a:t>Loop</a:t>
            </a:r>
            <a:r>
              <a:rPr lang="pl-PL" sz="1400" dirty="0"/>
              <a:t> for </a:t>
            </a:r>
            <a:r>
              <a:rPr lang="pl-PL" sz="1400" dirty="0" err="1"/>
              <a:t>each</a:t>
            </a:r>
            <a:r>
              <a:rPr lang="pl-PL" sz="1400" dirty="0"/>
              <a:t> </a:t>
            </a:r>
            <a:r>
              <a:rPr lang="pl-PL" sz="1400" dirty="0" err="1"/>
              <a:t>RunOrders.UUTStart</a:t>
            </a:r>
            <a:endParaRPr lang="en-US" sz="1400" dirty="0"/>
          </a:p>
        </p:txBody>
      </p:sp>
      <p:grpSp>
        <p:nvGrpSpPr>
          <p:cNvPr id="120" name="Grupa 119">
            <a:extLst>
              <a:ext uri="{FF2B5EF4-FFF2-40B4-BE49-F238E27FC236}">
                <a16:creationId xmlns:a16="http://schemas.microsoft.com/office/drawing/2014/main" id="{108F8F4D-6998-46A1-977E-41312AC218BF}"/>
              </a:ext>
            </a:extLst>
          </p:cNvPr>
          <p:cNvGrpSpPr/>
          <p:nvPr/>
        </p:nvGrpSpPr>
        <p:grpSpPr>
          <a:xfrm>
            <a:off x="2999966" y="3472015"/>
            <a:ext cx="1888736" cy="403028"/>
            <a:chOff x="4151901" y="1991768"/>
            <a:chExt cx="1888736" cy="403028"/>
          </a:xfrm>
          <a:solidFill>
            <a:schemeClr val="accent1"/>
          </a:solidFill>
        </p:grpSpPr>
        <p:sp>
          <p:nvSpPr>
            <p:cNvPr id="121" name="Prostokąt 120">
              <a:extLst>
                <a:ext uri="{FF2B5EF4-FFF2-40B4-BE49-F238E27FC236}">
                  <a16:creationId xmlns:a16="http://schemas.microsoft.com/office/drawing/2014/main" id="{04288A99-8134-4662-84B4-A03A7D21E0F4}"/>
                </a:ext>
              </a:extLst>
            </p:cNvPr>
            <p:cNvSpPr/>
            <p:nvPr/>
          </p:nvSpPr>
          <p:spPr>
            <a:xfrm>
              <a:off x="4455494" y="1991769"/>
              <a:ext cx="1585143" cy="403027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/>
                <a:t>PreMainSequence</a:t>
              </a:r>
              <a:endParaRPr lang="en-US" sz="1600" dirty="0"/>
            </a:p>
          </p:txBody>
        </p:sp>
        <p:grpSp>
          <p:nvGrpSpPr>
            <p:cNvPr id="122" name="Grupa 121">
              <a:extLst>
                <a:ext uri="{FF2B5EF4-FFF2-40B4-BE49-F238E27FC236}">
                  <a16:creationId xmlns:a16="http://schemas.microsoft.com/office/drawing/2014/main" id="{6771CDA1-3144-425A-9B87-A50EDBDBDE9A}"/>
                </a:ext>
              </a:extLst>
            </p:cNvPr>
            <p:cNvGrpSpPr/>
            <p:nvPr/>
          </p:nvGrpSpPr>
          <p:grpSpPr>
            <a:xfrm>
              <a:off x="4151901" y="1991768"/>
              <a:ext cx="306000" cy="403027"/>
              <a:chOff x="2531358" y="4009799"/>
              <a:chExt cx="306000" cy="403027"/>
            </a:xfrm>
            <a:grpFill/>
          </p:grpSpPr>
          <p:sp>
            <p:nvSpPr>
              <p:cNvPr id="123" name="Prostokąt 122">
                <a:extLst>
                  <a:ext uri="{FF2B5EF4-FFF2-40B4-BE49-F238E27FC236}">
                    <a16:creationId xmlns:a16="http://schemas.microsoft.com/office/drawing/2014/main" id="{E185DD85-E785-4CE4-9B96-B95988EC979A}"/>
                  </a:ext>
                </a:extLst>
              </p:cNvPr>
              <p:cNvSpPr/>
              <p:nvPr/>
            </p:nvSpPr>
            <p:spPr>
              <a:xfrm>
                <a:off x="2531958" y="4009799"/>
                <a:ext cx="304800" cy="403027"/>
              </a:xfrm>
              <a:prstGeom prst="rect">
                <a:avLst/>
              </a:prstGeom>
              <a:grpFill/>
              <a:ln>
                <a:solidFill>
                  <a:schemeClr val="accent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 dirty="0"/>
              </a:p>
            </p:txBody>
          </p:sp>
          <p:pic>
            <p:nvPicPr>
              <p:cNvPr id="124" name="Obraz 123">
                <a:extLst>
                  <a:ext uri="{FF2B5EF4-FFF2-40B4-BE49-F238E27FC236}">
                    <a16:creationId xmlns:a16="http://schemas.microsoft.com/office/drawing/2014/main" id="{65155222-85DE-413B-B27A-AE529CD842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531358" y="4058312"/>
                <a:ext cx="306000" cy="306000"/>
              </a:xfrm>
              <a:prstGeom prst="rect">
                <a:avLst/>
              </a:prstGeom>
              <a:grpFill/>
              <a:ln>
                <a:solidFill>
                  <a:schemeClr val="accent1"/>
                </a:solidFill>
              </a:ln>
            </p:spPr>
          </p:pic>
        </p:grpSp>
      </p:grpSp>
      <p:grpSp>
        <p:nvGrpSpPr>
          <p:cNvPr id="125" name="Grupa 124">
            <a:extLst>
              <a:ext uri="{FF2B5EF4-FFF2-40B4-BE49-F238E27FC236}">
                <a16:creationId xmlns:a16="http://schemas.microsoft.com/office/drawing/2014/main" id="{6B00AC77-3BB9-4181-BB09-D1901679E3CA}"/>
              </a:ext>
            </a:extLst>
          </p:cNvPr>
          <p:cNvGrpSpPr/>
          <p:nvPr/>
        </p:nvGrpSpPr>
        <p:grpSpPr>
          <a:xfrm>
            <a:off x="2999966" y="3997689"/>
            <a:ext cx="1888736" cy="403028"/>
            <a:chOff x="4151901" y="2453998"/>
            <a:chExt cx="1888736" cy="403028"/>
          </a:xfrm>
          <a:solidFill>
            <a:schemeClr val="accent3"/>
          </a:solidFill>
        </p:grpSpPr>
        <p:sp>
          <p:nvSpPr>
            <p:cNvPr id="126" name="Prostokąt 125">
              <a:extLst>
                <a:ext uri="{FF2B5EF4-FFF2-40B4-BE49-F238E27FC236}">
                  <a16:creationId xmlns:a16="http://schemas.microsoft.com/office/drawing/2014/main" id="{D8F96830-4075-40C4-9EF4-FD9CFA85FD5B}"/>
                </a:ext>
              </a:extLst>
            </p:cNvPr>
            <p:cNvSpPr/>
            <p:nvPr/>
          </p:nvSpPr>
          <p:spPr>
            <a:xfrm>
              <a:off x="4455494" y="2453999"/>
              <a:ext cx="1585143" cy="403027"/>
            </a:xfrm>
            <a:prstGeom prst="rect">
              <a:avLst/>
            </a:prstGeom>
            <a:grpFill/>
            <a:ln>
              <a:solidFill>
                <a:schemeClr val="accent3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l-PL" sz="1400" dirty="0" err="1"/>
                <a:t>MainSequence</a:t>
              </a:r>
              <a:endParaRPr lang="en-US" sz="1600" dirty="0"/>
            </a:p>
          </p:txBody>
        </p:sp>
        <p:grpSp>
          <p:nvGrpSpPr>
            <p:cNvPr id="127" name="Grupa 126">
              <a:extLst>
                <a:ext uri="{FF2B5EF4-FFF2-40B4-BE49-F238E27FC236}">
                  <a16:creationId xmlns:a16="http://schemas.microsoft.com/office/drawing/2014/main" id="{ADF67F1D-0FF4-49C3-B1A4-78E2A330DBC4}"/>
                </a:ext>
              </a:extLst>
            </p:cNvPr>
            <p:cNvGrpSpPr/>
            <p:nvPr/>
          </p:nvGrpSpPr>
          <p:grpSpPr>
            <a:xfrm>
              <a:off x="4151901" y="2453998"/>
              <a:ext cx="306000" cy="403027"/>
              <a:chOff x="2531358" y="4009799"/>
              <a:chExt cx="306000" cy="403027"/>
            </a:xfrm>
            <a:grpFill/>
          </p:grpSpPr>
          <p:sp>
            <p:nvSpPr>
              <p:cNvPr id="128" name="Prostokąt 127">
                <a:extLst>
                  <a:ext uri="{FF2B5EF4-FFF2-40B4-BE49-F238E27FC236}">
                    <a16:creationId xmlns:a16="http://schemas.microsoft.com/office/drawing/2014/main" id="{75E87D91-AAB2-480D-A8F4-3189BD92FF43}"/>
                  </a:ext>
                </a:extLst>
              </p:cNvPr>
              <p:cNvSpPr/>
              <p:nvPr/>
            </p:nvSpPr>
            <p:spPr>
              <a:xfrm>
                <a:off x="2531958" y="4009799"/>
                <a:ext cx="304800" cy="403027"/>
              </a:xfrm>
              <a:prstGeom prst="rect">
                <a:avLst/>
              </a:prstGeom>
              <a:grpFill/>
              <a:ln>
                <a:solidFill>
                  <a:schemeClr val="accent3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 dirty="0"/>
              </a:p>
            </p:txBody>
          </p:sp>
          <p:pic>
            <p:nvPicPr>
              <p:cNvPr id="129" name="Obraz 128">
                <a:extLst>
                  <a:ext uri="{FF2B5EF4-FFF2-40B4-BE49-F238E27FC236}">
                    <a16:creationId xmlns:a16="http://schemas.microsoft.com/office/drawing/2014/main" id="{FC224083-17A8-4F8C-83E6-1F0A62A266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531358" y="4058312"/>
                <a:ext cx="306000" cy="306000"/>
              </a:xfrm>
              <a:prstGeom prst="rect">
                <a:avLst/>
              </a:prstGeom>
              <a:grpFill/>
              <a:ln>
                <a:solidFill>
                  <a:schemeClr val="accent3"/>
                </a:solidFill>
              </a:ln>
            </p:spPr>
          </p:pic>
        </p:grpSp>
      </p:grpSp>
      <p:grpSp>
        <p:nvGrpSpPr>
          <p:cNvPr id="130" name="Grupa 129">
            <a:extLst>
              <a:ext uri="{FF2B5EF4-FFF2-40B4-BE49-F238E27FC236}">
                <a16:creationId xmlns:a16="http://schemas.microsoft.com/office/drawing/2014/main" id="{00C427A9-8BDD-4D05-A1C5-5DF3B9AC5A96}"/>
              </a:ext>
            </a:extLst>
          </p:cNvPr>
          <p:cNvGrpSpPr/>
          <p:nvPr/>
        </p:nvGrpSpPr>
        <p:grpSpPr>
          <a:xfrm>
            <a:off x="5332183" y="1037710"/>
            <a:ext cx="1369520" cy="403027"/>
            <a:chOff x="3651797" y="2436712"/>
            <a:chExt cx="1369520" cy="403027"/>
          </a:xfrm>
          <a:solidFill>
            <a:schemeClr val="accent1"/>
          </a:solidFill>
        </p:grpSpPr>
        <p:sp>
          <p:nvSpPr>
            <p:cNvPr id="131" name="Prostokąt 130">
              <a:extLst>
                <a:ext uri="{FF2B5EF4-FFF2-40B4-BE49-F238E27FC236}">
                  <a16:creationId xmlns:a16="http://schemas.microsoft.com/office/drawing/2014/main" id="{12F3A320-2DB0-4912-B8DB-8E001F6DF03C}"/>
                </a:ext>
              </a:extLst>
            </p:cNvPr>
            <p:cNvSpPr/>
            <p:nvPr/>
          </p:nvSpPr>
          <p:spPr>
            <a:xfrm>
              <a:off x="3957197" y="2436712"/>
              <a:ext cx="1064120" cy="403027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l-PL" sz="1400" dirty="0" err="1"/>
                <a:t>DoPreUUT</a:t>
              </a:r>
              <a:endParaRPr lang="en-US" sz="1600" dirty="0"/>
            </a:p>
          </p:txBody>
        </p:sp>
        <p:grpSp>
          <p:nvGrpSpPr>
            <p:cNvPr id="132" name="Grupa 131">
              <a:extLst>
                <a:ext uri="{FF2B5EF4-FFF2-40B4-BE49-F238E27FC236}">
                  <a16:creationId xmlns:a16="http://schemas.microsoft.com/office/drawing/2014/main" id="{A65BE892-BE06-4D56-874D-C6053D846EA6}"/>
                </a:ext>
              </a:extLst>
            </p:cNvPr>
            <p:cNvGrpSpPr/>
            <p:nvPr/>
          </p:nvGrpSpPr>
          <p:grpSpPr>
            <a:xfrm>
              <a:off x="3651797" y="2436712"/>
              <a:ext cx="306000" cy="403027"/>
              <a:chOff x="3651797" y="2436712"/>
              <a:chExt cx="306000" cy="403027"/>
            </a:xfrm>
            <a:grpFill/>
          </p:grpSpPr>
          <p:sp>
            <p:nvSpPr>
              <p:cNvPr id="133" name="Prostokąt 132">
                <a:extLst>
                  <a:ext uri="{FF2B5EF4-FFF2-40B4-BE49-F238E27FC236}">
                    <a16:creationId xmlns:a16="http://schemas.microsoft.com/office/drawing/2014/main" id="{180CF187-28F5-4073-B05F-D706DDA5FC04}"/>
                  </a:ext>
                </a:extLst>
              </p:cNvPr>
              <p:cNvSpPr/>
              <p:nvPr/>
            </p:nvSpPr>
            <p:spPr>
              <a:xfrm>
                <a:off x="3652397" y="2436712"/>
                <a:ext cx="304800" cy="403027"/>
              </a:xfrm>
              <a:prstGeom prst="rect">
                <a:avLst/>
              </a:prstGeom>
              <a:grpFill/>
              <a:ln>
                <a:solidFill>
                  <a:schemeClr val="accent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 dirty="0"/>
              </a:p>
            </p:txBody>
          </p:sp>
          <p:pic>
            <p:nvPicPr>
              <p:cNvPr id="134" name="Obraz 133">
                <a:extLst>
                  <a:ext uri="{FF2B5EF4-FFF2-40B4-BE49-F238E27FC236}">
                    <a16:creationId xmlns:a16="http://schemas.microsoft.com/office/drawing/2014/main" id="{D10A30A5-80C0-4E4C-9E1D-4C40B23AD1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651797" y="2485225"/>
                <a:ext cx="306000" cy="306000"/>
              </a:xfrm>
              <a:prstGeom prst="rect">
                <a:avLst/>
              </a:prstGeom>
              <a:grpFill/>
              <a:ln>
                <a:solidFill>
                  <a:schemeClr val="accent1"/>
                </a:solidFill>
              </a:ln>
            </p:spPr>
          </p:pic>
        </p:grpSp>
      </p:grpSp>
      <p:cxnSp>
        <p:nvCxnSpPr>
          <p:cNvPr id="58" name="Łącznik prosty ze strzałką 57">
            <a:extLst>
              <a:ext uri="{FF2B5EF4-FFF2-40B4-BE49-F238E27FC236}">
                <a16:creationId xmlns:a16="http://schemas.microsoft.com/office/drawing/2014/main" id="{C19A8002-2C2F-40D8-8E33-21D948D691B6}"/>
              </a:ext>
            </a:extLst>
          </p:cNvPr>
          <p:cNvCxnSpPr>
            <a:stCxn id="94" idx="3"/>
            <a:endCxn id="134" idx="1"/>
          </p:cNvCxnSpPr>
          <p:nvPr/>
        </p:nvCxnSpPr>
        <p:spPr>
          <a:xfrm flipV="1">
            <a:off x="4888701" y="1239223"/>
            <a:ext cx="443482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60" name="Łącznik prosty ze strzałką 59">
            <a:extLst>
              <a:ext uri="{FF2B5EF4-FFF2-40B4-BE49-F238E27FC236}">
                <a16:creationId xmlns:a16="http://schemas.microsoft.com/office/drawing/2014/main" id="{504775AE-2883-4272-81ED-149D612B2F68}"/>
              </a:ext>
            </a:extLst>
          </p:cNvPr>
          <p:cNvCxnSpPr>
            <a:stCxn id="108" idx="3"/>
            <a:endCxn id="107" idx="1"/>
          </p:cNvCxnSpPr>
          <p:nvPr/>
        </p:nvCxnSpPr>
        <p:spPr>
          <a:xfrm flipV="1">
            <a:off x="5651075" y="2242052"/>
            <a:ext cx="518568" cy="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35" name="Łącznik prosty ze strzałką 134">
            <a:extLst>
              <a:ext uri="{FF2B5EF4-FFF2-40B4-BE49-F238E27FC236}">
                <a16:creationId xmlns:a16="http://schemas.microsoft.com/office/drawing/2014/main" id="{C5D1F190-4BEC-49FA-A2B6-A59E4E49AF80}"/>
              </a:ext>
            </a:extLst>
          </p:cNvPr>
          <p:cNvCxnSpPr>
            <a:stCxn id="119" idx="3"/>
            <a:endCxn id="118" idx="1"/>
          </p:cNvCxnSpPr>
          <p:nvPr/>
        </p:nvCxnSpPr>
        <p:spPr>
          <a:xfrm flipV="1">
            <a:off x="5772996" y="3196369"/>
            <a:ext cx="396647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36" name="Nawias klamrowy otwierający 135">
            <a:extLst>
              <a:ext uri="{FF2B5EF4-FFF2-40B4-BE49-F238E27FC236}">
                <a16:creationId xmlns:a16="http://schemas.microsoft.com/office/drawing/2014/main" id="{17577524-B2CD-494B-83A5-1715FB5183EA}"/>
              </a:ext>
            </a:extLst>
          </p:cNvPr>
          <p:cNvSpPr/>
          <p:nvPr/>
        </p:nvSpPr>
        <p:spPr>
          <a:xfrm>
            <a:off x="2648287" y="976164"/>
            <a:ext cx="235589" cy="4079413"/>
          </a:xfrm>
          <a:prstGeom prst="leftBrace">
            <a:avLst>
              <a:gd name="adj1" fmla="val 75510"/>
              <a:gd name="adj2" fmla="val 46059"/>
            </a:avLst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8" name="Łącznik: zakrzywiony 137">
            <a:extLst>
              <a:ext uri="{FF2B5EF4-FFF2-40B4-BE49-F238E27FC236}">
                <a16:creationId xmlns:a16="http://schemas.microsoft.com/office/drawing/2014/main" id="{5532137B-5E7A-41EE-BE7D-ED0391E15F52}"/>
              </a:ext>
            </a:extLst>
          </p:cNvPr>
          <p:cNvCxnSpPr>
            <a:cxnSpLocks/>
            <a:stCxn id="92" idx="3"/>
            <a:endCxn id="136" idx="1"/>
          </p:cNvCxnSpPr>
          <p:nvPr/>
        </p:nvCxnSpPr>
        <p:spPr>
          <a:xfrm flipV="1">
            <a:off x="2345294" y="2855101"/>
            <a:ext cx="302993" cy="440349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140" name="Obraz 139">
            <a:extLst>
              <a:ext uri="{FF2B5EF4-FFF2-40B4-BE49-F238E27FC236}">
                <a16:creationId xmlns:a16="http://schemas.microsoft.com/office/drawing/2014/main" id="{64424953-5041-4743-AC6D-DF3D5D2373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78884" y="1997404"/>
            <a:ext cx="3743847" cy="1781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0507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" grpId="0" animBg="1"/>
      <p:bldP spid="108" grpId="0" animBg="1"/>
      <p:bldP spid="119" grpId="0" animBg="1"/>
      <p:bldP spid="13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06EE7685-D890-40D2-A879-32B8E6E98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 err="1"/>
              <a:t>Process</a:t>
            </a:r>
            <a:r>
              <a:rPr lang="pl-PL" b="1" dirty="0"/>
              <a:t> Model: Step by Step</a:t>
            </a:r>
            <a:endParaRPr lang="en-US" dirty="0"/>
          </a:p>
        </p:txBody>
      </p:sp>
      <p:grpSp>
        <p:nvGrpSpPr>
          <p:cNvPr id="5" name="Grupa 4">
            <a:extLst>
              <a:ext uri="{FF2B5EF4-FFF2-40B4-BE49-F238E27FC236}">
                <a16:creationId xmlns:a16="http://schemas.microsoft.com/office/drawing/2014/main" id="{51F5B25F-4305-459A-82EA-0FF3BEC084DD}"/>
              </a:ext>
            </a:extLst>
          </p:cNvPr>
          <p:cNvGrpSpPr/>
          <p:nvPr/>
        </p:nvGrpSpPr>
        <p:grpSpPr>
          <a:xfrm>
            <a:off x="96373" y="1037710"/>
            <a:ext cx="1840796" cy="403027"/>
            <a:chOff x="335627" y="4100787"/>
            <a:chExt cx="1840796" cy="403027"/>
          </a:xfrm>
        </p:grpSpPr>
        <p:sp>
          <p:nvSpPr>
            <p:cNvPr id="6" name="Prostokąt 5">
              <a:extLst>
                <a:ext uri="{FF2B5EF4-FFF2-40B4-BE49-F238E27FC236}">
                  <a16:creationId xmlns:a16="http://schemas.microsoft.com/office/drawing/2014/main" id="{3897DAEE-6610-4835-8A5D-1E1B8837B1FB}"/>
                </a:ext>
              </a:extLst>
            </p:cNvPr>
            <p:cNvSpPr/>
            <p:nvPr/>
          </p:nvSpPr>
          <p:spPr>
            <a:xfrm>
              <a:off x="641026" y="4100787"/>
              <a:ext cx="1535397" cy="403027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Initialize Execution Entry Point</a:t>
              </a:r>
            </a:p>
          </p:txBody>
        </p:sp>
        <p:grpSp>
          <p:nvGrpSpPr>
            <p:cNvPr id="7" name="Grupa 6">
              <a:extLst>
                <a:ext uri="{FF2B5EF4-FFF2-40B4-BE49-F238E27FC236}">
                  <a16:creationId xmlns:a16="http://schemas.microsoft.com/office/drawing/2014/main" id="{773F4687-7535-4E24-879E-F941926A2D9D}"/>
                </a:ext>
              </a:extLst>
            </p:cNvPr>
            <p:cNvGrpSpPr/>
            <p:nvPr/>
          </p:nvGrpSpPr>
          <p:grpSpPr>
            <a:xfrm>
              <a:off x="335627" y="4100787"/>
              <a:ext cx="306000" cy="403027"/>
              <a:chOff x="3651797" y="2436712"/>
              <a:chExt cx="306000" cy="403027"/>
            </a:xfrm>
          </p:grpSpPr>
          <p:sp>
            <p:nvSpPr>
              <p:cNvPr id="8" name="Prostokąt 7">
                <a:extLst>
                  <a:ext uri="{FF2B5EF4-FFF2-40B4-BE49-F238E27FC236}">
                    <a16:creationId xmlns:a16="http://schemas.microsoft.com/office/drawing/2014/main" id="{550FEFAB-65D3-42F7-A0C1-51D9C356B96E}"/>
                  </a:ext>
                </a:extLst>
              </p:cNvPr>
              <p:cNvSpPr/>
              <p:nvPr/>
            </p:nvSpPr>
            <p:spPr>
              <a:xfrm>
                <a:off x="3652397" y="2436712"/>
                <a:ext cx="304800" cy="403027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 dirty="0"/>
              </a:p>
            </p:txBody>
          </p:sp>
          <p:pic>
            <p:nvPicPr>
              <p:cNvPr id="9" name="Obraz 8">
                <a:extLst>
                  <a:ext uri="{FF2B5EF4-FFF2-40B4-BE49-F238E27FC236}">
                    <a16:creationId xmlns:a16="http://schemas.microsoft.com/office/drawing/2014/main" id="{49691C0E-0DDE-4DBA-A118-6CEA45806A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651797" y="2485225"/>
                <a:ext cx="306000" cy="306000"/>
              </a:xfrm>
              <a:prstGeom prst="rect">
                <a:avLst/>
              </a:prstGeom>
            </p:spPr>
          </p:pic>
        </p:grpSp>
      </p:grpSp>
      <p:grpSp>
        <p:nvGrpSpPr>
          <p:cNvPr id="22" name="Grupa 21">
            <a:extLst>
              <a:ext uri="{FF2B5EF4-FFF2-40B4-BE49-F238E27FC236}">
                <a16:creationId xmlns:a16="http://schemas.microsoft.com/office/drawing/2014/main" id="{27EA3F2B-5F86-4782-90DF-ED224D8C1E97}"/>
              </a:ext>
            </a:extLst>
          </p:cNvPr>
          <p:cNvGrpSpPr/>
          <p:nvPr/>
        </p:nvGrpSpPr>
        <p:grpSpPr>
          <a:xfrm>
            <a:off x="96373" y="1568645"/>
            <a:ext cx="1840796" cy="403027"/>
            <a:chOff x="335627" y="4100787"/>
            <a:chExt cx="1840796" cy="403027"/>
          </a:xfrm>
        </p:grpSpPr>
        <p:sp>
          <p:nvSpPr>
            <p:cNvPr id="23" name="Prostokąt 22">
              <a:extLst>
                <a:ext uri="{FF2B5EF4-FFF2-40B4-BE49-F238E27FC236}">
                  <a16:creationId xmlns:a16="http://schemas.microsoft.com/office/drawing/2014/main" id="{15E047D1-F3CF-48D0-90B4-1A2AC60C2923}"/>
                </a:ext>
              </a:extLst>
            </p:cNvPr>
            <p:cNvSpPr/>
            <p:nvPr/>
          </p:nvSpPr>
          <p:spPr>
            <a:xfrm>
              <a:off x="641026" y="4100787"/>
              <a:ext cx="1535397" cy="403027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l-PL" sz="1400" dirty="0"/>
                <a:t>MP - Begin</a:t>
              </a:r>
              <a:endParaRPr lang="en-US" sz="1400" dirty="0"/>
            </a:p>
          </p:txBody>
        </p:sp>
        <p:grpSp>
          <p:nvGrpSpPr>
            <p:cNvPr id="24" name="Grupa 23">
              <a:extLst>
                <a:ext uri="{FF2B5EF4-FFF2-40B4-BE49-F238E27FC236}">
                  <a16:creationId xmlns:a16="http://schemas.microsoft.com/office/drawing/2014/main" id="{D3A7EF5C-4177-4553-B33D-F97E7EE2D598}"/>
                </a:ext>
              </a:extLst>
            </p:cNvPr>
            <p:cNvGrpSpPr/>
            <p:nvPr/>
          </p:nvGrpSpPr>
          <p:grpSpPr>
            <a:xfrm>
              <a:off x="335627" y="4100787"/>
              <a:ext cx="306000" cy="403027"/>
              <a:chOff x="3651797" y="2436712"/>
              <a:chExt cx="306000" cy="403027"/>
            </a:xfrm>
          </p:grpSpPr>
          <p:sp>
            <p:nvSpPr>
              <p:cNvPr id="25" name="Prostokąt 24">
                <a:extLst>
                  <a:ext uri="{FF2B5EF4-FFF2-40B4-BE49-F238E27FC236}">
                    <a16:creationId xmlns:a16="http://schemas.microsoft.com/office/drawing/2014/main" id="{5FBDCE60-0F0F-4566-B97C-C7A5DC908E7B}"/>
                  </a:ext>
                </a:extLst>
              </p:cNvPr>
              <p:cNvSpPr/>
              <p:nvPr/>
            </p:nvSpPr>
            <p:spPr>
              <a:xfrm>
                <a:off x="3652397" y="2436712"/>
                <a:ext cx="304800" cy="403027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 dirty="0"/>
              </a:p>
            </p:txBody>
          </p:sp>
          <p:pic>
            <p:nvPicPr>
              <p:cNvPr id="26" name="Obraz 25">
                <a:extLst>
                  <a:ext uri="{FF2B5EF4-FFF2-40B4-BE49-F238E27FC236}">
                    <a16:creationId xmlns:a16="http://schemas.microsoft.com/office/drawing/2014/main" id="{F4B0ACFD-5F6C-456F-9FC5-3490023325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651797" y="2485225"/>
                <a:ext cx="306000" cy="306000"/>
              </a:xfrm>
              <a:prstGeom prst="rect">
                <a:avLst/>
              </a:prstGeom>
            </p:spPr>
          </p:pic>
        </p:grpSp>
      </p:grpSp>
      <p:grpSp>
        <p:nvGrpSpPr>
          <p:cNvPr id="81" name="Grupa 80">
            <a:extLst>
              <a:ext uri="{FF2B5EF4-FFF2-40B4-BE49-F238E27FC236}">
                <a16:creationId xmlns:a16="http://schemas.microsoft.com/office/drawing/2014/main" id="{8A3B1ADA-4A20-4C66-B998-02A78C577FDE}"/>
              </a:ext>
            </a:extLst>
          </p:cNvPr>
          <p:cNvGrpSpPr/>
          <p:nvPr/>
        </p:nvGrpSpPr>
        <p:grpSpPr>
          <a:xfrm>
            <a:off x="7588482" y="241686"/>
            <a:ext cx="1368918" cy="403028"/>
            <a:chOff x="100843" y="1548431"/>
            <a:chExt cx="1368918" cy="403028"/>
          </a:xfrm>
          <a:solidFill>
            <a:schemeClr val="accent1"/>
          </a:solidFill>
        </p:grpSpPr>
        <p:sp>
          <p:nvSpPr>
            <p:cNvPr id="82" name="Prostokąt 81">
              <a:extLst>
                <a:ext uri="{FF2B5EF4-FFF2-40B4-BE49-F238E27FC236}">
                  <a16:creationId xmlns:a16="http://schemas.microsoft.com/office/drawing/2014/main" id="{6A39E1F0-F2D0-4D55-B067-3992AC37D376}"/>
                </a:ext>
              </a:extLst>
            </p:cNvPr>
            <p:cNvSpPr/>
            <p:nvPr/>
          </p:nvSpPr>
          <p:spPr>
            <a:xfrm>
              <a:off x="405643" y="1548432"/>
              <a:ext cx="1064118" cy="403027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l-PL" sz="1400" dirty="0"/>
                <a:t>Test </a:t>
              </a:r>
              <a:r>
                <a:rPr lang="pl-PL" sz="1400" dirty="0" err="1"/>
                <a:t>UUTs</a:t>
              </a:r>
              <a:endParaRPr lang="en-US" sz="1600" dirty="0"/>
            </a:p>
          </p:txBody>
        </p:sp>
        <p:grpSp>
          <p:nvGrpSpPr>
            <p:cNvPr id="83" name="Grupa 82">
              <a:extLst>
                <a:ext uri="{FF2B5EF4-FFF2-40B4-BE49-F238E27FC236}">
                  <a16:creationId xmlns:a16="http://schemas.microsoft.com/office/drawing/2014/main" id="{E6B7AF72-3926-473B-897A-ED3949E83D34}"/>
                </a:ext>
              </a:extLst>
            </p:cNvPr>
            <p:cNvGrpSpPr/>
            <p:nvPr/>
          </p:nvGrpSpPr>
          <p:grpSpPr>
            <a:xfrm>
              <a:off x="100843" y="1548431"/>
              <a:ext cx="304800" cy="403027"/>
              <a:chOff x="2377971" y="3576068"/>
              <a:chExt cx="304800" cy="403027"/>
            </a:xfrm>
            <a:grpFill/>
          </p:grpSpPr>
          <p:sp>
            <p:nvSpPr>
              <p:cNvPr id="84" name="Prostokąt 83">
                <a:extLst>
                  <a:ext uri="{FF2B5EF4-FFF2-40B4-BE49-F238E27FC236}">
                    <a16:creationId xmlns:a16="http://schemas.microsoft.com/office/drawing/2014/main" id="{10A5781E-358C-4C95-92BE-5C5C560502B5}"/>
                  </a:ext>
                </a:extLst>
              </p:cNvPr>
              <p:cNvSpPr/>
              <p:nvPr/>
            </p:nvSpPr>
            <p:spPr>
              <a:xfrm>
                <a:off x="2377971" y="3576068"/>
                <a:ext cx="304800" cy="403027"/>
              </a:xfrm>
              <a:prstGeom prst="rect">
                <a:avLst/>
              </a:prstGeom>
              <a:grpFill/>
              <a:ln>
                <a:solidFill>
                  <a:schemeClr val="accent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 dirty="0"/>
              </a:p>
            </p:txBody>
          </p:sp>
          <p:pic>
            <p:nvPicPr>
              <p:cNvPr id="85" name="Obraz 84">
                <a:extLst>
                  <a:ext uri="{FF2B5EF4-FFF2-40B4-BE49-F238E27FC236}">
                    <a16:creationId xmlns:a16="http://schemas.microsoft.com/office/drawing/2014/main" id="{F64CAFD9-42B6-4F6E-B674-EBF5EDBEFF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77971" y="3625181"/>
                <a:ext cx="304800" cy="304800"/>
              </a:xfrm>
              <a:prstGeom prst="rect">
                <a:avLst/>
              </a:prstGeom>
              <a:grpFill/>
              <a:ln>
                <a:solidFill>
                  <a:schemeClr val="accent1"/>
                </a:solidFill>
              </a:ln>
            </p:spPr>
          </p:pic>
        </p:grpSp>
      </p:grpSp>
      <p:grpSp>
        <p:nvGrpSpPr>
          <p:cNvPr id="28" name="Grupa 27">
            <a:extLst>
              <a:ext uri="{FF2B5EF4-FFF2-40B4-BE49-F238E27FC236}">
                <a16:creationId xmlns:a16="http://schemas.microsoft.com/office/drawing/2014/main" id="{CF89817D-0285-4ABC-AB0A-6CADCD2E6979}"/>
              </a:ext>
            </a:extLst>
          </p:cNvPr>
          <p:cNvGrpSpPr/>
          <p:nvPr/>
        </p:nvGrpSpPr>
        <p:grpSpPr>
          <a:xfrm>
            <a:off x="96373" y="2630516"/>
            <a:ext cx="1838990" cy="403028"/>
            <a:chOff x="96373" y="2630516"/>
            <a:chExt cx="1838990" cy="403028"/>
          </a:xfrm>
        </p:grpSpPr>
        <p:sp>
          <p:nvSpPr>
            <p:cNvPr id="78" name="Prostokąt 77">
              <a:extLst>
                <a:ext uri="{FF2B5EF4-FFF2-40B4-BE49-F238E27FC236}">
                  <a16:creationId xmlns:a16="http://schemas.microsoft.com/office/drawing/2014/main" id="{B1D0B848-B645-4F41-94DC-5CB52EC84B2D}"/>
                </a:ext>
              </a:extLst>
            </p:cNvPr>
            <p:cNvSpPr/>
            <p:nvPr/>
          </p:nvSpPr>
          <p:spPr>
            <a:xfrm>
              <a:off x="399966" y="2630517"/>
              <a:ext cx="1535397" cy="403027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/>
                <a:t>PreUUTLoop</a:t>
              </a:r>
              <a:endParaRPr lang="en-US" sz="1600" dirty="0"/>
            </a:p>
          </p:txBody>
        </p:sp>
        <p:grpSp>
          <p:nvGrpSpPr>
            <p:cNvPr id="79" name="Grupa 78">
              <a:extLst>
                <a:ext uri="{FF2B5EF4-FFF2-40B4-BE49-F238E27FC236}">
                  <a16:creationId xmlns:a16="http://schemas.microsoft.com/office/drawing/2014/main" id="{99A1BC42-7248-44CC-AF24-22756C0F2A78}"/>
                </a:ext>
              </a:extLst>
            </p:cNvPr>
            <p:cNvGrpSpPr/>
            <p:nvPr/>
          </p:nvGrpSpPr>
          <p:grpSpPr>
            <a:xfrm>
              <a:off x="96373" y="2630516"/>
              <a:ext cx="306000" cy="403027"/>
              <a:chOff x="2531358" y="4009799"/>
              <a:chExt cx="306000" cy="403027"/>
            </a:xfrm>
            <a:solidFill>
              <a:schemeClr val="accent1"/>
            </a:solidFill>
          </p:grpSpPr>
          <p:sp>
            <p:nvSpPr>
              <p:cNvPr id="80" name="Prostokąt 79">
                <a:extLst>
                  <a:ext uri="{FF2B5EF4-FFF2-40B4-BE49-F238E27FC236}">
                    <a16:creationId xmlns:a16="http://schemas.microsoft.com/office/drawing/2014/main" id="{0EE97592-794E-46B5-BF62-4FB5826875DB}"/>
                  </a:ext>
                </a:extLst>
              </p:cNvPr>
              <p:cNvSpPr/>
              <p:nvPr/>
            </p:nvSpPr>
            <p:spPr>
              <a:xfrm>
                <a:off x="2531958" y="4009799"/>
                <a:ext cx="304800" cy="403027"/>
              </a:xfrm>
              <a:prstGeom prst="rect">
                <a:avLst/>
              </a:prstGeom>
              <a:grpFill/>
              <a:ln>
                <a:solidFill>
                  <a:schemeClr val="accent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 dirty="0"/>
              </a:p>
            </p:txBody>
          </p:sp>
          <p:pic>
            <p:nvPicPr>
              <p:cNvPr id="86" name="Obraz 85">
                <a:extLst>
                  <a:ext uri="{FF2B5EF4-FFF2-40B4-BE49-F238E27FC236}">
                    <a16:creationId xmlns:a16="http://schemas.microsoft.com/office/drawing/2014/main" id="{69348E74-BE07-40CD-8D65-55FBD8382C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531358" y="4058312"/>
                <a:ext cx="306000" cy="306000"/>
              </a:xfrm>
              <a:prstGeom prst="rect">
                <a:avLst/>
              </a:prstGeom>
              <a:grpFill/>
              <a:ln>
                <a:solidFill>
                  <a:schemeClr val="accent1"/>
                </a:solidFill>
              </a:ln>
            </p:spPr>
          </p:pic>
        </p:grpSp>
      </p:grpSp>
      <p:grpSp>
        <p:nvGrpSpPr>
          <p:cNvPr id="10" name="Grupa 9">
            <a:extLst>
              <a:ext uri="{FF2B5EF4-FFF2-40B4-BE49-F238E27FC236}">
                <a16:creationId xmlns:a16="http://schemas.microsoft.com/office/drawing/2014/main" id="{3DDB8640-156B-46EA-848A-ED87F374A452}"/>
              </a:ext>
            </a:extLst>
          </p:cNvPr>
          <p:cNvGrpSpPr/>
          <p:nvPr/>
        </p:nvGrpSpPr>
        <p:grpSpPr>
          <a:xfrm>
            <a:off x="96373" y="2099580"/>
            <a:ext cx="1838990" cy="403028"/>
            <a:chOff x="96373" y="2099580"/>
            <a:chExt cx="1838990" cy="403028"/>
          </a:xfrm>
        </p:grpSpPr>
        <p:sp>
          <p:nvSpPr>
            <p:cNvPr id="88" name="Prostokąt 87">
              <a:extLst>
                <a:ext uri="{FF2B5EF4-FFF2-40B4-BE49-F238E27FC236}">
                  <a16:creationId xmlns:a16="http://schemas.microsoft.com/office/drawing/2014/main" id="{1C263F8D-AF5F-4C67-A0FB-3020F0D130A2}"/>
                </a:ext>
              </a:extLst>
            </p:cNvPr>
            <p:cNvSpPr/>
            <p:nvPr/>
          </p:nvSpPr>
          <p:spPr>
            <a:xfrm>
              <a:off x="399966" y="2099581"/>
              <a:ext cx="1535397" cy="403027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/>
                <a:t>ProcessSetup</a:t>
              </a:r>
              <a:endParaRPr lang="en-US" sz="1600" dirty="0"/>
            </a:p>
          </p:txBody>
        </p:sp>
        <p:grpSp>
          <p:nvGrpSpPr>
            <p:cNvPr id="89" name="Grupa 88">
              <a:extLst>
                <a:ext uri="{FF2B5EF4-FFF2-40B4-BE49-F238E27FC236}">
                  <a16:creationId xmlns:a16="http://schemas.microsoft.com/office/drawing/2014/main" id="{0282A5DA-68B2-4549-999A-5F553467698C}"/>
                </a:ext>
              </a:extLst>
            </p:cNvPr>
            <p:cNvGrpSpPr/>
            <p:nvPr/>
          </p:nvGrpSpPr>
          <p:grpSpPr>
            <a:xfrm>
              <a:off x="96373" y="2099580"/>
              <a:ext cx="306000" cy="403027"/>
              <a:chOff x="2531358" y="4009799"/>
              <a:chExt cx="306000" cy="403027"/>
            </a:xfrm>
            <a:solidFill>
              <a:schemeClr val="accent1"/>
            </a:solidFill>
          </p:grpSpPr>
          <p:sp>
            <p:nvSpPr>
              <p:cNvPr id="90" name="Prostokąt 89">
                <a:extLst>
                  <a:ext uri="{FF2B5EF4-FFF2-40B4-BE49-F238E27FC236}">
                    <a16:creationId xmlns:a16="http://schemas.microsoft.com/office/drawing/2014/main" id="{D9ACE7DC-4112-4537-9E32-F158D3336E01}"/>
                  </a:ext>
                </a:extLst>
              </p:cNvPr>
              <p:cNvSpPr/>
              <p:nvPr/>
            </p:nvSpPr>
            <p:spPr>
              <a:xfrm>
                <a:off x="2531958" y="4009799"/>
                <a:ext cx="304800" cy="403027"/>
              </a:xfrm>
              <a:prstGeom prst="rect">
                <a:avLst/>
              </a:prstGeom>
              <a:grpFill/>
              <a:ln>
                <a:solidFill>
                  <a:schemeClr val="accent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 dirty="0"/>
              </a:p>
            </p:txBody>
          </p:sp>
          <p:pic>
            <p:nvPicPr>
              <p:cNvPr id="91" name="Obraz 90">
                <a:extLst>
                  <a:ext uri="{FF2B5EF4-FFF2-40B4-BE49-F238E27FC236}">
                    <a16:creationId xmlns:a16="http://schemas.microsoft.com/office/drawing/2014/main" id="{2C142866-5C04-4D47-ADF0-400E5942DC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531358" y="4058312"/>
                <a:ext cx="306000" cy="306000"/>
              </a:xfrm>
              <a:prstGeom prst="rect">
                <a:avLst/>
              </a:prstGeom>
              <a:grpFill/>
              <a:ln>
                <a:solidFill>
                  <a:schemeClr val="accent1"/>
                </a:solidFill>
              </a:ln>
            </p:spPr>
          </p:pic>
        </p:grpSp>
      </p:grpSp>
      <p:sp>
        <p:nvSpPr>
          <p:cNvPr id="92" name="Prostokąt 91">
            <a:extLst>
              <a:ext uri="{FF2B5EF4-FFF2-40B4-BE49-F238E27FC236}">
                <a16:creationId xmlns:a16="http://schemas.microsoft.com/office/drawing/2014/main" id="{3709F8A5-28B9-4DB6-9B3E-F792B316858E}"/>
              </a:ext>
            </a:extLst>
          </p:cNvPr>
          <p:cNvSpPr/>
          <p:nvPr/>
        </p:nvSpPr>
        <p:spPr>
          <a:xfrm>
            <a:off x="96373" y="3161454"/>
            <a:ext cx="2248921" cy="26799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pl-PL" sz="1400" dirty="0" err="1"/>
              <a:t>Loop</a:t>
            </a:r>
            <a:r>
              <a:rPr lang="pl-PL" sz="1400" dirty="0"/>
              <a:t> </a:t>
            </a:r>
            <a:r>
              <a:rPr lang="pl-PL" sz="1400" dirty="0" err="1"/>
              <a:t>until</a:t>
            </a:r>
            <a:r>
              <a:rPr lang="pl-PL" sz="1400" dirty="0"/>
              <a:t> </a:t>
            </a:r>
            <a:r>
              <a:rPr lang="pl-PL" sz="1400" dirty="0" err="1"/>
              <a:t>ContinueTesting</a:t>
            </a:r>
            <a:endParaRPr lang="en-US" sz="1400" dirty="0"/>
          </a:p>
        </p:txBody>
      </p:sp>
      <p:grpSp>
        <p:nvGrpSpPr>
          <p:cNvPr id="125" name="Grupa 124">
            <a:extLst>
              <a:ext uri="{FF2B5EF4-FFF2-40B4-BE49-F238E27FC236}">
                <a16:creationId xmlns:a16="http://schemas.microsoft.com/office/drawing/2014/main" id="{6B00AC77-3BB9-4181-BB09-D1901679E3CA}"/>
              </a:ext>
            </a:extLst>
          </p:cNvPr>
          <p:cNvGrpSpPr/>
          <p:nvPr/>
        </p:nvGrpSpPr>
        <p:grpSpPr>
          <a:xfrm>
            <a:off x="2999966" y="1037710"/>
            <a:ext cx="1888736" cy="403028"/>
            <a:chOff x="4151901" y="2453998"/>
            <a:chExt cx="1888736" cy="403028"/>
          </a:xfrm>
          <a:solidFill>
            <a:schemeClr val="accent3"/>
          </a:solidFill>
        </p:grpSpPr>
        <p:sp>
          <p:nvSpPr>
            <p:cNvPr id="126" name="Prostokąt 125">
              <a:extLst>
                <a:ext uri="{FF2B5EF4-FFF2-40B4-BE49-F238E27FC236}">
                  <a16:creationId xmlns:a16="http://schemas.microsoft.com/office/drawing/2014/main" id="{D8F96830-4075-40C4-9EF4-FD9CFA85FD5B}"/>
                </a:ext>
              </a:extLst>
            </p:cNvPr>
            <p:cNvSpPr/>
            <p:nvPr/>
          </p:nvSpPr>
          <p:spPr>
            <a:xfrm>
              <a:off x="4455494" y="2453999"/>
              <a:ext cx="1585143" cy="403027"/>
            </a:xfrm>
            <a:prstGeom prst="rect">
              <a:avLst/>
            </a:prstGeom>
            <a:grpFill/>
            <a:ln>
              <a:solidFill>
                <a:schemeClr val="accent3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l-PL" sz="1400" dirty="0" err="1"/>
                <a:t>MainSequence</a:t>
              </a:r>
              <a:endParaRPr lang="en-US" sz="1600" dirty="0"/>
            </a:p>
          </p:txBody>
        </p:sp>
        <p:grpSp>
          <p:nvGrpSpPr>
            <p:cNvPr id="127" name="Grupa 126">
              <a:extLst>
                <a:ext uri="{FF2B5EF4-FFF2-40B4-BE49-F238E27FC236}">
                  <a16:creationId xmlns:a16="http://schemas.microsoft.com/office/drawing/2014/main" id="{ADF67F1D-0FF4-49C3-B1A4-78E2A330DBC4}"/>
                </a:ext>
              </a:extLst>
            </p:cNvPr>
            <p:cNvGrpSpPr/>
            <p:nvPr/>
          </p:nvGrpSpPr>
          <p:grpSpPr>
            <a:xfrm>
              <a:off x="4151901" y="2453998"/>
              <a:ext cx="306000" cy="403027"/>
              <a:chOff x="2531358" y="4009799"/>
              <a:chExt cx="306000" cy="403027"/>
            </a:xfrm>
            <a:grpFill/>
          </p:grpSpPr>
          <p:sp>
            <p:nvSpPr>
              <p:cNvPr id="128" name="Prostokąt 127">
                <a:extLst>
                  <a:ext uri="{FF2B5EF4-FFF2-40B4-BE49-F238E27FC236}">
                    <a16:creationId xmlns:a16="http://schemas.microsoft.com/office/drawing/2014/main" id="{75E87D91-AAB2-480D-A8F4-3189BD92FF43}"/>
                  </a:ext>
                </a:extLst>
              </p:cNvPr>
              <p:cNvSpPr/>
              <p:nvPr/>
            </p:nvSpPr>
            <p:spPr>
              <a:xfrm>
                <a:off x="2531958" y="4009799"/>
                <a:ext cx="304800" cy="403027"/>
              </a:xfrm>
              <a:prstGeom prst="rect">
                <a:avLst/>
              </a:prstGeom>
              <a:grpFill/>
              <a:ln>
                <a:solidFill>
                  <a:schemeClr val="accent3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 dirty="0"/>
              </a:p>
            </p:txBody>
          </p:sp>
          <p:pic>
            <p:nvPicPr>
              <p:cNvPr id="129" name="Obraz 128">
                <a:extLst>
                  <a:ext uri="{FF2B5EF4-FFF2-40B4-BE49-F238E27FC236}">
                    <a16:creationId xmlns:a16="http://schemas.microsoft.com/office/drawing/2014/main" id="{FC224083-17A8-4F8C-83E6-1F0A62A266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531358" y="4058312"/>
                <a:ext cx="306000" cy="306000"/>
              </a:xfrm>
              <a:prstGeom prst="rect">
                <a:avLst/>
              </a:prstGeom>
              <a:grpFill/>
              <a:ln>
                <a:solidFill>
                  <a:schemeClr val="accent3"/>
                </a:solidFill>
              </a:ln>
            </p:spPr>
          </p:pic>
        </p:grpSp>
      </p:grpSp>
      <p:sp>
        <p:nvSpPr>
          <p:cNvPr id="136" name="Nawias klamrowy otwierający 135">
            <a:extLst>
              <a:ext uri="{FF2B5EF4-FFF2-40B4-BE49-F238E27FC236}">
                <a16:creationId xmlns:a16="http://schemas.microsoft.com/office/drawing/2014/main" id="{17577524-B2CD-494B-83A5-1715FB5183EA}"/>
              </a:ext>
            </a:extLst>
          </p:cNvPr>
          <p:cNvSpPr/>
          <p:nvPr/>
        </p:nvSpPr>
        <p:spPr>
          <a:xfrm>
            <a:off x="2648287" y="976164"/>
            <a:ext cx="235589" cy="4079413"/>
          </a:xfrm>
          <a:prstGeom prst="leftBrace">
            <a:avLst>
              <a:gd name="adj1" fmla="val 75510"/>
              <a:gd name="adj2" fmla="val 46059"/>
            </a:avLst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8" name="Łącznik: zakrzywiony 137">
            <a:extLst>
              <a:ext uri="{FF2B5EF4-FFF2-40B4-BE49-F238E27FC236}">
                <a16:creationId xmlns:a16="http://schemas.microsoft.com/office/drawing/2014/main" id="{5532137B-5E7A-41EE-BE7D-ED0391E15F52}"/>
              </a:ext>
            </a:extLst>
          </p:cNvPr>
          <p:cNvCxnSpPr>
            <a:cxnSpLocks/>
            <a:stCxn id="92" idx="3"/>
            <a:endCxn id="136" idx="1"/>
          </p:cNvCxnSpPr>
          <p:nvPr/>
        </p:nvCxnSpPr>
        <p:spPr>
          <a:xfrm flipV="1">
            <a:off x="2345294" y="2855101"/>
            <a:ext cx="302993" cy="440349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grpSp>
        <p:nvGrpSpPr>
          <p:cNvPr id="77" name="Grupa 76">
            <a:extLst>
              <a:ext uri="{FF2B5EF4-FFF2-40B4-BE49-F238E27FC236}">
                <a16:creationId xmlns:a16="http://schemas.microsoft.com/office/drawing/2014/main" id="{4D6DB54C-59F2-4E01-860C-D31D2D6470A4}"/>
              </a:ext>
            </a:extLst>
          </p:cNvPr>
          <p:cNvGrpSpPr/>
          <p:nvPr/>
        </p:nvGrpSpPr>
        <p:grpSpPr>
          <a:xfrm>
            <a:off x="2999966" y="1556397"/>
            <a:ext cx="1888736" cy="403028"/>
            <a:chOff x="4151901" y="2914081"/>
            <a:chExt cx="1888736" cy="403028"/>
          </a:xfrm>
          <a:solidFill>
            <a:schemeClr val="accent1"/>
          </a:solidFill>
        </p:grpSpPr>
        <p:sp>
          <p:nvSpPr>
            <p:cNvPr id="87" name="Prostokąt 86">
              <a:extLst>
                <a:ext uri="{FF2B5EF4-FFF2-40B4-BE49-F238E27FC236}">
                  <a16:creationId xmlns:a16="http://schemas.microsoft.com/office/drawing/2014/main" id="{26B4E763-2D6A-4A32-87C7-6C63770E29B7}"/>
                </a:ext>
              </a:extLst>
            </p:cNvPr>
            <p:cNvSpPr/>
            <p:nvPr/>
          </p:nvSpPr>
          <p:spPr>
            <a:xfrm>
              <a:off x="4455494" y="2914082"/>
              <a:ext cx="1585143" cy="403027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/>
                <a:t>PostMainSequence</a:t>
              </a:r>
              <a:endParaRPr lang="en-US" sz="1600" dirty="0"/>
            </a:p>
          </p:txBody>
        </p:sp>
        <p:grpSp>
          <p:nvGrpSpPr>
            <p:cNvPr id="137" name="Grupa 136">
              <a:extLst>
                <a:ext uri="{FF2B5EF4-FFF2-40B4-BE49-F238E27FC236}">
                  <a16:creationId xmlns:a16="http://schemas.microsoft.com/office/drawing/2014/main" id="{BC4EEC98-FF42-443D-8533-EB9AE5EBB1C1}"/>
                </a:ext>
              </a:extLst>
            </p:cNvPr>
            <p:cNvGrpSpPr/>
            <p:nvPr/>
          </p:nvGrpSpPr>
          <p:grpSpPr>
            <a:xfrm>
              <a:off x="4151901" y="2914081"/>
              <a:ext cx="306000" cy="403027"/>
              <a:chOff x="2531358" y="4009799"/>
              <a:chExt cx="306000" cy="403027"/>
            </a:xfrm>
            <a:grpFill/>
          </p:grpSpPr>
          <p:sp>
            <p:nvSpPr>
              <p:cNvPr id="139" name="Prostokąt 138">
                <a:extLst>
                  <a:ext uri="{FF2B5EF4-FFF2-40B4-BE49-F238E27FC236}">
                    <a16:creationId xmlns:a16="http://schemas.microsoft.com/office/drawing/2014/main" id="{1404B604-2236-472C-804F-F96ADF66C7BA}"/>
                  </a:ext>
                </a:extLst>
              </p:cNvPr>
              <p:cNvSpPr/>
              <p:nvPr/>
            </p:nvSpPr>
            <p:spPr>
              <a:xfrm>
                <a:off x="2531958" y="4009799"/>
                <a:ext cx="304800" cy="403027"/>
              </a:xfrm>
              <a:prstGeom prst="rect">
                <a:avLst/>
              </a:prstGeom>
              <a:grpFill/>
              <a:ln>
                <a:solidFill>
                  <a:schemeClr val="accent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 dirty="0"/>
              </a:p>
            </p:txBody>
          </p:sp>
          <p:pic>
            <p:nvPicPr>
              <p:cNvPr id="141" name="Obraz 140">
                <a:extLst>
                  <a:ext uri="{FF2B5EF4-FFF2-40B4-BE49-F238E27FC236}">
                    <a16:creationId xmlns:a16="http://schemas.microsoft.com/office/drawing/2014/main" id="{F8577861-D5DC-4630-88CF-B7928D9845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531358" y="4058312"/>
                <a:ext cx="306000" cy="306000"/>
              </a:xfrm>
              <a:prstGeom prst="rect">
                <a:avLst/>
              </a:prstGeom>
              <a:grpFill/>
              <a:ln>
                <a:solidFill>
                  <a:schemeClr val="accent1"/>
                </a:solidFill>
              </a:ln>
            </p:spPr>
          </p:pic>
        </p:grpSp>
      </p:grpSp>
      <p:grpSp>
        <p:nvGrpSpPr>
          <p:cNvPr id="3" name="Grupa 2">
            <a:extLst>
              <a:ext uri="{FF2B5EF4-FFF2-40B4-BE49-F238E27FC236}">
                <a16:creationId xmlns:a16="http://schemas.microsoft.com/office/drawing/2014/main" id="{C2DBF89B-6B3B-429B-B134-3F7DF769F91A}"/>
              </a:ext>
            </a:extLst>
          </p:cNvPr>
          <p:cNvGrpSpPr/>
          <p:nvPr/>
        </p:nvGrpSpPr>
        <p:grpSpPr>
          <a:xfrm>
            <a:off x="2999966" y="2075084"/>
            <a:ext cx="1888545" cy="403027"/>
            <a:chOff x="3008663" y="2075084"/>
            <a:chExt cx="1888545" cy="403027"/>
          </a:xfrm>
        </p:grpSpPr>
        <p:sp>
          <p:nvSpPr>
            <p:cNvPr id="143" name="Prostokąt 142">
              <a:extLst>
                <a:ext uri="{FF2B5EF4-FFF2-40B4-BE49-F238E27FC236}">
                  <a16:creationId xmlns:a16="http://schemas.microsoft.com/office/drawing/2014/main" id="{5095A079-6AFC-4DED-A374-E96110F9B7EB}"/>
                </a:ext>
              </a:extLst>
            </p:cNvPr>
            <p:cNvSpPr/>
            <p:nvPr/>
          </p:nvSpPr>
          <p:spPr>
            <a:xfrm>
              <a:off x="3314062" y="2075084"/>
              <a:ext cx="1583146" cy="403027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l-PL" sz="1400" dirty="0"/>
                <a:t>MP – UUT </a:t>
              </a:r>
              <a:r>
                <a:rPr lang="pl-PL" sz="1400" dirty="0" err="1"/>
                <a:t>Done</a:t>
              </a:r>
              <a:endParaRPr lang="en-US" sz="1400" dirty="0"/>
            </a:p>
          </p:txBody>
        </p:sp>
        <p:grpSp>
          <p:nvGrpSpPr>
            <p:cNvPr id="144" name="Grupa 143">
              <a:extLst>
                <a:ext uri="{FF2B5EF4-FFF2-40B4-BE49-F238E27FC236}">
                  <a16:creationId xmlns:a16="http://schemas.microsoft.com/office/drawing/2014/main" id="{728EBE7A-BC5D-4F96-A6F5-638D38262B4B}"/>
                </a:ext>
              </a:extLst>
            </p:cNvPr>
            <p:cNvGrpSpPr/>
            <p:nvPr/>
          </p:nvGrpSpPr>
          <p:grpSpPr>
            <a:xfrm>
              <a:off x="3008663" y="2075084"/>
              <a:ext cx="306000" cy="403027"/>
              <a:chOff x="3651797" y="2436712"/>
              <a:chExt cx="306000" cy="403027"/>
            </a:xfrm>
          </p:grpSpPr>
          <p:sp>
            <p:nvSpPr>
              <p:cNvPr id="145" name="Prostokąt 144">
                <a:extLst>
                  <a:ext uri="{FF2B5EF4-FFF2-40B4-BE49-F238E27FC236}">
                    <a16:creationId xmlns:a16="http://schemas.microsoft.com/office/drawing/2014/main" id="{E484AE70-C299-4EFC-B1EC-2E4D07700F07}"/>
                  </a:ext>
                </a:extLst>
              </p:cNvPr>
              <p:cNvSpPr/>
              <p:nvPr/>
            </p:nvSpPr>
            <p:spPr>
              <a:xfrm>
                <a:off x="3652397" y="2436712"/>
                <a:ext cx="304800" cy="403027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 dirty="0"/>
              </a:p>
            </p:txBody>
          </p:sp>
          <p:pic>
            <p:nvPicPr>
              <p:cNvPr id="146" name="Obraz 145">
                <a:extLst>
                  <a:ext uri="{FF2B5EF4-FFF2-40B4-BE49-F238E27FC236}">
                    <a16:creationId xmlns:a16="http://schemas.microsoft.com/office/drawing/2014/main" id="{C1868C0E-4C6C-4390-9F1E-25148FED20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651797" y="2485225"/>
                <a:ext cx="306000" cy="306000"/>
              </a:xfrm>
              <a:prstGeom prst="rect">
                <a:avLst/>
              </a:prstGeom>
            </p:spPr>
          </p:pic>
        </p:grpSp>
      </p:grpSp>
      <p:grpSp>
        <p:nvGrpSpPr>
          <p:cNvPr id="147" name="Grupa 146">
            <a:extLst>
              <a:ext uri="{FF2B5EF4-FFF2-40B4-BE49-F238E27FC236}">
                <a16:creationId xmlns:a16="http://schemas.microsoft.com/office/drawing/2014/main" id="{1F383FDF-1A75-4BE5-AB49-F7158F83EB8B}"/>
              </a:ext>
            </a:extLst>
          </p:cNvPr>
          <p:cNvGrpSpPr/>
          <p:nvPr/>
        </p:nvGrpSpPr>
        <p:grpSpPr>
          <a:xfrm>
            <a:off x="3152966" y="2593771"/>
            <a:ext cx="1840796" cy="403027"/>
            <a:chOff x="335627" y="4100787"/>
            <a:chExt cx="1840796" cy="403027"/>
          </a:xfrm>
        </p:grpSpPr>
        <p:sp>
          <p:nvSpPr>
            <p:cNvPr id="148" name="Prostokąt 147">
              <a:extLst>
                <a:ext uri="{FF2B5EF4-FFF2-40B4-BE49-F238E27FC236}">
                  <a16:creationId xmlns:a16="http://schemas.microsoft.com/office/drawing/2014/main" id="{795314A2-81A3-43AF-BD7C-9175B642FBE0}"/>
                </a:ext>
              </a:extLst>
            </p:cNvPr>
            <p:cNvSpPr/>
            <p:nvPr/>
          </p:nvSpPr>
          <p:spPr>
            <a:xfrm>
              <a:off x="641026" y="4100787"/>
              <a:ext cx="1535397" cy="403027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Call UUT Done/Batch Done</a:t>
              </a:r>
            </a:p>
          </p:txBody>
        </p:sp>
        <p:grpSp>
          <p:nvGrpSpPr>
            <p:cNvPr id="149" name="Grupa 148">
              <a:extLst>
                <a:ext uri="{FF2B5EF4-FFF2-40B4-BE49-F238E27FC236}">
                  <a16:creationId xmlns:a16="http://schemas.microsoft.com/office/drawing/2014/main" id="{993D6184-3A26-4431-A767-185C61FDD9ED}"/>
                </a:ext>
              </a:extLst>
            </p:cNvPr>
            <p:cNvGrpSpPr/>
            <p:nvPr/>
          </p:nvGrpSpPr>
          <p:grpSpPr>
            <a:xfrm>
              <a:off x="335627" y="4100787"/>
              <a:ext cx="306000" cy="403027"/>
              <a:chOff x="3651797" y="2436712"/>
              <a:chExt cx="306000" cy="403027"/>
            </a:xfrm>
          </p:grpSpPr>
          <p:sp>
            <p:nvSpPr>
              <p:cNvPr id="150" name="Prostokąt 149">
                <a:extLst>
                  <a:ext uri="{FF2B5EF4-FFF2-40B4-BE49-F238E27FC236}">
                    <a16:creationId xmlns:a16="http://schemas.microsoft.com/office/drawing/2014/main" id="{8B78717B-FE45-4CA6-8C06-3A66365B10D5}"/>
                  </a:ext>
                </a:extLst>
              </p:cNvPr>
              <p:cNvSpPr/>
              <p:nvPr/>
            </p:nvSpPr>
            <p:spPr>
              <a:xfrm>
                <a:off x="3652397" y="2436712"/>
                <a:ext cx="304800" cy="403027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 dirty="0"/>
              </a:p>
            </p:txBody>
          </p:sp>
          <p:pic>
            <p:nvPicPr>
              <p:cNvPr id="151" name="Obraz 150">
                <a:extLst>
                  <a:ext uri="{FF2B5EF4-FFF2-40B4-BE49-F238E27FC236}">
                    <a16:creationId xmlns:a16="http://schemas.microsoft.com/office/drawing/2014/main" id="{33A97447-F6D5-422D-9E2C-FB0EBC2667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651797" y="2485225"/>
                <a:ext cx="306000" cy="306000"/>
              </a:xfrm>
              <a:prstGeom prst="rect">
                <a:avLst/>
              </a:prstGeom>
            </p:spPr>
          </p:pic>
        </p:grpSp>
      </p:grpSp>
      <p:sp>
        <p:nvSpPr>
          <p:cNvPr id="152" name="Prostokąt 151">
            <a:extLst>
              <a:ext uri="{FF2B5EF4-FFF2-40B4-BE49-F238E27FC236}">
                <a16:creationId xmlns:a16="http://schemas.microsoft.com/office/drawing/2014/main" id="{366E06AD-E2F9-4A79-8798-532FFCDA955E}"/>
              </a:ext>
            </a:extLst>
          </p:cNvPr>
          <p:cNvSpPr/>
          <p:nvPr/>
        </p:nvSpPr>
        <p:spPr>
          <a:xfrm>
            <a:off x="5355575" y="1010195"/>
            <a:ext cx="2773030" cy="30599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pl-PL" sz="1400" dirty="0" err="1"/>
              <a:t>Loop</a:t>
            </a:r>
            <a:r>
              <a:rPr lang="pl-PL" sz="1400" dirty="0"/>
              <a:t> for </a:t>
            </a:r>
            <a:r>
              <a:rPr lang="pl-PL" sz="1400" dirty="0" err="1"/>
              <a:t>each</a:t>
            </a:r>
            <a:r>
              <a:rPr lang="pl-PL" sz="1400" dirty="0"/>
              <a:t> </a:t>
            </a:r>
            <a:r>
              <a:rPr lang="pl-PL" sz="1400" dirty="0" err="1"/>
              <a:t>RunOrders.UUTDone</a:t>
            </a:r>
            <a:endParaRPr lang="en-US" sz="1400" dirty="0"/>
          </a:p>
        </p:txBody>
      </p:sp>
      <p:sp>
        <p:nvSpPr>
          <p:cNvPr id="153" name="Prostokąt 152">
            <a:extLst>
              <a:ext uri="{FF2B5EF4-FFF2-40B4-BE49-F238E27FC236}">
                <a16:creationId xmlns:a16="http://schemas.microsoft.com/office/drawing/2014/main" id="{BE1652AE-94BD-4C93-A8E3-E5F41CD5C9EC}"/>
              </a:ext>
            </a:extLst>
          </p:cNvPr>
          <p:cNvSpPr/>
          <p:nvPr/>
        </p:nvSpPr>
        <p:spPr>
          <a:xfrm>
            <a:off x="5666255" y="1389045"/>
            <a:ext cx="2773030" cy="305999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pl-PL" sz="1400" dirty="0" err="1"/>
              <a:t>If</a:t>
            </a:r>
            <a:r>
              <a:rPr lang="pl-PL" sz="1400" dirty="0"/>
              <a:t> </a:t>
            </a:r>
            <a:r>
              <a:rPr lang="pl-PL" sz="1400" dirty="0" err="1"/>
              <a:t>NewThread</a:t>
            </a:r>
            <a:r>
              <a:rPr lang="pl-PL" sz="1400" dirty="0"/>
              <a:t>?</a:t>
            </a:r>
            <a:endParaRPr lang="en-US" sz="1400" dirty="0"/>
          </a:p>
        </p:txBody>
      </p:sp>
      <p:sp>
        <p:nvSpPr>
          <p:cNvPr id="154" name="Prostokąt 153">
            <a:extLst>
              <a:ext uri="{FF2B5EF4-FFF2-40B4-BE49-F238E27FC236}">
                <a16:creationId xmlns:a16="http://schemas.microsoft.com/office/drawing/2014/main" id="{2DC5DC2E-BD17-451D-932A-802E5246D8AC}"/>
              </a:ext>
            </a:extLst>
          </p:cNvPr>
          <p:cNvSpPr/>
          <p:nvPr/>
        </p:nvSpPr>
        <p:spPr>
          <a:xfrm>
            <a:off x="5666255" y="4239669"/>
            <a:ext cx="2773030" cy="305999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pl-PL" sz="1400" dirty="0" err="1"/>
              <a:t>Else</a:t>
            </a:r>
            <a:endParaRPr lang="en-US" sz="1400" dirty="0"/>
          </a:p>
        </p:txBody>
      </p:sp>
      <p:grpSp>
        <p:nvGrpSpPr>
          <p:cNvPr id="155" name="Grupa 154">
            <a:extLst>
              <a:ext uri="{FF2B5EF4-FFF2-40B4-BE49-F238E27FC236}">
                <a16:creationId xmlns:a16="http://schemas.microsoft.com/office/drawing/2014/main" id="{351F0BA4-FBFA-4BF1-9D99-FEC306AD2BC8}"/>
              </a:ext>
            </a:extLst>
          </p:cNvPr>
          <p:cNvGrpSpPr/>
          <p:nvPr/>
        </p:nvGrpSpPr>
        <p:grpSpPr>
          <a:xfrm>
            <a:off x="5981683" y="4618517"/>
            <a:ext cx="1696470" cy="403027"/>
            <a:chOff x="1583280" y="1708913"/>
            <a:chExt cx="1696470" cy="403027"/>
          </a:xfrm>
        </p:grpSpPr>
        <p:sp>
          <p:nvSpPr>
            <p:cNvPr id="156" name="Prostokąt 155">
              <a:extLst>
                <a:ext uri="{FF2B5EF4-FFF2-40B4-BE49-F238E27FC236}">
                  <a16:creationId xmlns:a16="http://schemas.microsoft.com/office/drawing/2014/main" id="{ED96C6B5-36AA-47AC-8E66-06B1733F0577}"/>
                </a:ext>
              </a:extLst>
            </p:cNvPr>
            <p:cNvSpPr/>
            <p:nvPr/>
          </p:nvSpPr>
          <p:spPr>
            <a:xfrm>
              <a:off x="1886874" y="1708913"/>
              <a:ext cx="1392876" cy="403027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l-PL" sz="1400" dirty="0"/>
                <a:t>UUT </a:t>
              </a:r>
              <a:r>
                <a:rPr lang="pl-PL" sz="1400" dirty="0" err="1"/>
                <a:t>Done</a:t>
              </a:r>
              <a:endParaRPr lang="en-US" sz="1600" dirty="0"/>
            </a:p>
          </p:txBody>
        </p:sp>
        <p:grpSp>
          <p:nvGrpSpPr>
            <p:cNvPr id="157" name="Grupa 156">
              <a:extLst>
                <a:ext uri="{FF2B5EF4-FFF2-40B4-BE49-F238E27FC236}">
                  <a16:creationId xmlns:a16="http://schemas.microsoft.com/office/drawing/2014/main" id="{6252C1B2-A732-4234-AE7D-3C3082AE843B}"/>
                </a:ext>
              </a:extLst>
            </p:cNvPr>
            <p:cNvGrpSpPr/>
            <p:nvPr/>
          </p:nvGrpSpPr>
          <p:grpSpPr>
            <a:xfrm>
              <a:off x="1583280" y="1708913"/>
              <a:ext cx="306000" cy="403027"/>
              <a:chOff x="1583280" y="1708913"/>
              <a:chExt cx="306000" cy="403027"/>
            </a:xfrm>
          </p:grpSpPr>
          <p:sp>
            <p:nvSpPr>
              <p:cNvPr id="158" name="Prostokąt 157">
                <a:extLst>
                  <a:ext uri="{FF2B5EF4-FFF2-40B4-BE49-F238E27FC236}">
                    <a16:creationId xmlns:a16="http://schemas.microsoft.com/office/drawing/2014/main" id="{3E730C62-FB0B-4951-9AAA-8C8D5179AC6F}"/>
                  </a:ext>
                </a:extLst>
              </p:cNvPr>
              <p:cNvSpPr/>
              <p:nvPr/>
            </p:nvSpPr>
            <p:spPr>
              <a:xfrm>
                <a:off x="1583880" y="1708913"/>
                <a:ext cx="304800" cy="403027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 dirty="0"/>
              </a:p>
            </p:txBody>
          </p:sp>
          <p:pic>
            <p:nvPicPr>
              <p:cNvPr id="159" name="Obraz 158">
                <a:extLst>
                  <a:ext uri="{FF2B5EF4-FFF2-40B4-BE49-F238E27FC236}">
                    <a16:creationId xmlns:a16="http://schemas.microsoft.com/office/drawing/2014/main" id="{19AF75FF-CE28-4902-B6CB-7374E5A9D2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583280" y="1757426"/>
                <a:ext cx="306000" cy="306000"/>
              </a:xfrm>
              <a:prstGeom prst="rect">
                <a:avLst/>
              </a:prstGeom>
            </p:spPr>
          </p:pic>
        </p:grpSp>
      </p:grpSp>
      <p:grpSp>
        <p:nvGrpSpPr>
          <p:cNvPr id="2" name="Grupa 1">
            <a:extLst>
              <a:ext uri="{FF2B5EF4-FFF2-40B4-BE49-F238E27FC236}">
                <a16:creationId xmlns:a16="http://schemas.microsoft.com/office/drawing/2014/main" id="{0522B157-4CC1-4746-8C1B-79DB9DDE3877}"/>
              </a:ext>
            </a:extLst>
          </p:cNvPr>
          <p:cNvGrpSpPr/>
          <p:nvPr/>
        </p:nvGrpSpPr>
        <p:grpSpPr>
          <a:xfrm>
            <a:off x="5981683" y="2146745"/>
            <a:ext cx="2450562" cy="403027"/>
            <a:chOff x="6050199" y="2261267"/>
            <a:chExt cx="2450562" cy="403027"/>
          </a:xfrm>
        </p:grpSpPr>
        <p:sp>
          <p:nvSpPr>
            <p:cNvPr id="161" name="Prostokąt 160">
              <a:extLst>
                <a:ext uri="{FF2B5EF4-FFF2-40B4-BE49-F238E27FC236}">
                  <a16:creationId xmlns:a16="http://schemas.microsoft.com/office/drawing/2014/main" id="{C8088FF9-B599-45E5-BCAE-CA79052E36A3}"/>
                </a:ext>
              </a:extLst>
            </p:cNvPr>
            <p:cNvSpPr/>
            <p:nvPr/>
          </p:nvSpPr>
          <p:spPr>
            <a:xfrm>
              <a:off x="6355598" y="2261267"/>
              <a:ext cx="2145163" cy="403027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Call UUT Done/Batch Done From New Thread</a:t>
              </a:r>
            </a:p>
          </p:txBody>
        </p:sp>
        <p:grpSp>
          <p:nvGrpSpPr>
            <p:cNvPr id="162" name="Grupa 161">
              <a:extLst>
                <a:ext uri="{FF2B5EF4-FFF2-40B4-BE49-F238E27FC236}">
                  <a16:creationId xmlns:a16="http://schemas.microsoft.com/office/drawing/2014/main" id="{EB582BE6-77F5-403D-9691-6375147ED0F2}"/>
                </a:ext>
              </a:extLst>
            </p:cNvPr>
            <p:cNvGrpSpPr/>
            <p:nvPr/>
          </p:nvGrpSpPr>
          <p:grpSpPr>
            <a:xfrm>
              <a:off x="6050199" y="2261267"/>
              <a:ext cx="306000" cy="403027"/>
              <a:chOff x="3651797" y="2436712"/>
              <a:chExt cx="306000" cy="403027"/>
            </a:xfrm>
          </p:grpSpPr>
          <p:sp>
            <p:nvSpPr>
              <p:cNvPr id="163" name="Prostokąt 162">
                <a:extLst>
                  <a:ext uri="{FF2B5EF4-FFF2-40B4-BE49-F238E27FC236}">
                    <a16:creationId xmlns:a16="http://schemas.microsoft.com/office/drawing/2014/main" id="{4741106E-2557-4A74-952F-7FBCFEA427B3}"/>
                  </a:ext>
                </a:extLst>
              </p:cNvPr>
              <p:cNvSpPr/>
              <p:nvPr/>
            </p:nvSpPr>
            <p:spPr>
              <a:xfrm>
                <a:off x="3652397" y="2436712"/>
                <a:ext cx="304800" cy="403027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 dirty="0"/>
              </a:p>
            </p:txBody>
          </p:sp>
          <p:pic>
            <p:nvPicPr>
              <p:cNvPr id="164" name="Obraz 163">
                <a:extLst>
                  <a:ext uri="{FF2B5EF4-FFF2-40B4-BE49-F238E27FC236}">
                    <a16:creationId xmlns:a16="http://schemas.microsoft.com/office/drawing/2014/main" id="{4DF2C5CA-1028-447E-A06E-8172C93DB4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651797" y="2485225"/>
                <a:ext cx="306000" cy="306000"/>
              </a:xfrm>
              <a:prstGeom prst="rect">
                <a:avLst/>
              </a:prstGeom>
            </p:spPr>
          </p:pic>
        </p:grpSp>
      </p:grpSp>
      <p:grpSp>
        <p:nvGrpSpPr>
          <p:cNvPr id="165" name="Grupa 164">
            <a:extLst>
              <a:ext uri="{FF2B5EF4-FFF2-40B4-BE49-F238E27FC236}">
                <a16:creationId xmlns:a16="http://schemas.microsoft.com/office/drawing/2014/main" id="{EC0644D3-D62C-46E5-9AEB-B2301DE2BB3A}"/>
              </a:ext>
            </a:extLst>
          </p:cNvPr>
          <p:cNvGrpSpPr/>
          <p:nvPr/>
        </p:nvGrpSpPr>
        <p:grpSpPr>
          <a:xfrm>
            <a:off x="6287082" y="2622623"/>
            <a:ext cx="1696470" cy="403027"/>
            <a:chOff x="1583280" y="1708913"/>
            <a:chExt cx="1696470" cy="403027"/>
          </a:xfrm>
        </p:grpSpPr>
        <p:sp>
          <p:nvSpPr>
            <p:cNvPr id="166" name="Prostokąt 165">
              <a:extLst>
                <a:ext uri="{FF2B5EF4-FFF2-40B4-BE49-F238E27FC236}">
                  <a16:creationId xmlns:a16="http://schemas.microsoft.com/office/drawing/2014/main" id="{2749ACF6-C96D-470B-93EC-3594DA4EF083}"/>
                </a:ext>
              </a:extLst>
            </p:cNvPr>
            <p:cNvSpPr/>
            <p:nvPr/>
          </p:nvSpPr>
          <p:spPr>
            <a:xfrm>
              <a:off x="1886874" y="1708913"/>
              <a:ext cx="1392876" cy="403027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l-PL" sz="1400" dirty="0"/>
                <a:t>UUT </a:t>
              </a:r>
              <a:r>
                <a:rPr lang="pl-PL" sz="1400" dirty="0" err="1"/>
                <a:t>Done</a:t>
              </a:r>
              <a:endParaRPr lang="en-US" sz="1600" dirty="0"/>
            </a:p>
          </p:txBody>
        </p:sp>
        <p:grpSp>
          <p:nvGrpSpPr>
            <p:cNvPr id="167" name="Grupa 166">
              <a:extLst>
                <a:ext uri="{FF2B5EF4-FFF2-40B4-BE49-F238E27FC236}">
                  <a16:creationId xmlns:a16="http://schemas.microsoft.com/office/drawing/2014/main" id="{A7460692-12A4-4F3A-8C3F-FCFADDFB9007}"/>
                </a:ext>
              </a:extLst>
            </p:cNvPr>
            <p:cNvGrpSpPr/>
            <p:nvPr/>
          </p:nvGrpSpPr>
          <p:grpSpPr>
            <a:xfrm>
              <a:off x="1583280" y="1708913"/>
              <a:ext cx="306000" cy="403027"/>
              <a:chOff x="1583280" y="1708913"/>
              <a:chExt cx="306000" cy="403027"/>
            </a:xfrm>
          </p:grpSpPr>
          <p:sp>
            <p:nvSpPr>
              <p:cNvPr id="168" name="Prostokąt 167">
                <a:extLst>
                  <a:ext uri="{FF2B5EF4-FFF2-40B4-BE49-F238E27FC236}">
                    <a16:creationId xmlns:a16="http://schemas.microsoft.com/office/drawing/2014/main" id="{51B5B4E5-2D82-40F7-AC6A-B2C196878411}"/>
                  </a:ext>
                </a:extLst>
              </p:cNvPr>
              <p:cNvSpPr/>
              <p:nvPr/>
            </p:nvSpPr>
            <p:spPr>
              <a:xfrm>
                <a:off x="1583880" y="1708913"/>
                <a:ext cx="304800" cy="403027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 dirty="0"/>
              </a:p>
            </p:txBody>
          </p:sp>
          <p:pic>
            <p:nvPicPr>
              <p:cNvPr id="169" name="Obraz 168">
                <a:extLst>
                  <a:ext uri="{FF2B5EF4-FFF2-40B4-BE49-F238E27FC236}">
                    <a16:creationId xmlns:a16="http://schemas.microsoft.com/office/drawing/2014/main" id="{9706779C-3069-431A-B84B-343F86AE36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583280" y="1757426"/>
                <a:ext cx="306000" cy="306000"/>
              </a:xfrm>
              <a:prstGeom prst="rect">
                <a:avLst/>
              </a:prstGeom>
            </p:spPr>
          </p:pic>
        </p:grpSp>
      </p:grpSp>
      <p:sp>
        <p:nvSpPr>
          <p:cNvPr id="170" name="Prostokąt 169">
            <a:extLst>
              <a:ext uri="{FF2B5EF4-FFF2-40B4-BE49-F238E27FC236}">
                <a16:creationId xmlns:a16="http://schemas.microsoft.com/office/drawing/2014/main" id="{CEC26E7B-32C9-4BF9-BCC1-CCDAD042CBC6}"/>
              </a:ext>
            </a:extLst>
          </p:cNvPr>
          <p:cNvSpPr/>
          <p:nvPr/>
        </p:nvSpPr>
        <p:spPr>
          <a:xfrm>
            <a:off x="5981683" y="1767895"/>
            <a:ext cx="2773030" cy="305999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pl-PL" sz="1400" b="1" dirty="0" err="1"/>
              <a:t>Create</a:t>
            </a:r>
            <a:r>
              <a:rPr lang="pl-PL" sz="1400" b="1" dirty="0"/>
              <a:t> </a:t>
            </a:r>
            <a:r>
              <a:rPr lang="en-US" sz="1400" b="1" dirty="0" err="1"/>
              <a:t>CallerCanProceed</a:t>
            </a:r>
            <a:r>
              <a:rPr lang="pl-PL" sz="1400" b="1" dirty="0"/>
              <a:t> </a:t>
            </a:r>
            <a:r>
              <a:rPr lang="pl-PL" sz="1400" b="1" dirty="0" err="1"/>
              <a:t>notifier</a:t>
            </a:r>
            <a:endParaRPr lang="en-US" sz="1400" b="1" dirty="0"/>
          </a:p>
        </p:txBody>
      </p:sp>
      <p:sp>
        <p:nvSpPr>
          <p:cNvPr id="171" name="Prostokąt 170">
            <a:extLst>
              <a:ext uri="{FF2B5EF4-FFF2-40B4-BE49-F238E27FC236}">
                <a16:creationId xmlns:a16="http://schemas.microsoft.com/office/drawing/2014/main" id="{1E474909-EB55-400F-A5B6-AB3C7AEF2527}"/>
              </a:ext>
            </a:extLst>
          </p:cNvPr>
          <p:cNvSpPr/>
          <p:nvPr/>
        </p:nvSpPr>
        <p:spPr>
          <a:xfrm>
            <a:off x="5973148" y="3098500"/>
            <a:ext cx="2773030" cy="305999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pl-PL" sz="1400" dirty="0"/>
              <a:t>Resume </a:t>
            </a:r>
            <a:r>
              <a:rPr lang="pl-PL" sz="1400" dirty="0" err="1"/>
              <a:t>thread</a:t>
            </a:r>
            <a:endParaRPr lang="en-US" sz="1400" dirty="0"/>
          </a:p>
        </p:txBody>
      </p:sp>
      <p:sp>
        <p:nvSpPr>
          <p:cNvPr id="172" name="Prostokąt 171">
            <a:extLst>
              <a:ext uri="{FF2B5EF4-FFF2-40B4-BE49-F238E27FC236}">
                <a16:creationId xmlns:a16="http://schemas.microsoft.com/office/drawing/2014/main" id="{7738D530-0517-4C92-B148-60F35F8AEC71}"/>
              </a:ext>
            </a:extLst>
          </p:cNvPr>
          <p:cNvSpPr/>
          <p:nvPr/>
        </p:nvSpPr>
        <p:spPr>
          <a:xfrm>
            <a:off x="5973148" y="3477349"/>
            <a:ext cx="2773030" cy="689469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pl-PL" sz="1400" dirty="0" err="1"/>
              <a:t>Wait</a:t>
            </a:r>
            <a:r>
              <a:rPr lang="pl-PL" sz="1400" dirty="0"/>
              <a:t> for the </a:t>
            </a:r>
            <a:r>
              <a:rPr lang="pl-PL" sz="1400" dirty="0" err="1"/>
              <a:t>notfier</a:t>
            </a:r>
            <a:r>
              <a:rPr lang="pl-PL" sz="1400" dirty="0"/>
              <a:t> from the </a:t>
            </a:r>
            <a:r>
              <a:rPr lang="pl-PL" sz="1400" dirty="0" err="1"/>
              <a:t>plugin</a:t>
            </a:r>
            <a:r>
              <a:rPr lang="pl-PL" sz="1400" dirty="0"/>
              <a:t> UUT </a:t>
            </a:r>
            <a:r>
              <a:rPr lang="pl-PL" sz="1400" dirty="0" err="1"/>
              <a:t>Done</a:t>
            </a:r>
            <a:r>
              <a:rPr lang="pl-PL" sz="1400" dirty="0"/>
              <a:t>, but be </a:t>
            </a:r>
            <a:r>
              <a:rPr lang="pl-PL" sz="1400" dirty="0" err="1"/>
              <a:t>sure</a:t>
            </a:r>
            <a:r>
              <a:rPr lang="pl-PL" sz="1400" dirty="0"/>
              <a:t> </a:t>
            </a:r>
            <a:r>
              <a:rPr lang="pl-PL" sz="1400" dirty="0" err="1"/>
              <a:t>that</a:t>
            </a:r>
            <a:r>
              <a:rPr lang="pl-PL" sz="1400" dirty="0"/>
              <a:t> the </a:t>
            </a:r>
            <a:r>
              <a:rPr lang="pl-PL" sz="1400" dirty="0" err="1"/>
              <a:t>thread</a:t>
            </a:r>
            <a:r>
              <a:rPr lang="pl-PL" sz="1400" dirty="0"/>
              <a:t> </a:t>
            </a:r>
            <a:r>
              <a:rPr lang="pl-PL" sz="1400" dirty="0" err="1"/>
              <a:t>is</a:t>
            </a:r>
            <a:r>
              <a:rPr lang="pl-PL" sz="1400" dirty="0"/>
              <a:t> </a:t>
            </a:r>
            <a:r>
              <a:rPr lang="pl-PL" sz="1400" dirty="0" err="1"/>
              <a:t>still</a:t>
            </a:r>
            <a:r>
              <a:rPr lang="pl-PL" sz="1400" dirty="0"/>
              <a:t> </a:t>
            </a:r>
            <a:r>
              <a:rPr lang="pl-PL" sz="1400" dirty="0" err="1"/>
              <a:t>running</a:t>
            </a:r>
            <a:endParaRPr lang="en-US" sz="1400" dirty="0"/>
          </a:p>
        </p:txBody>
      </p:sp>
      <p:sp>
        <p:nvSpPr>
          <p:cNvPr id="174" name="Nawias klamrowy otwierający 173">
            <a:extLst>
              <a:ext uri="{FF2B5EF4-FFF2-40B4-BE49-F238E27FC236}">
                <a16:creationId xmlns:a16="http://schemas.microsoft.com/office/drawing/2014/main" id="{8FCD4B5B-B555-4264-B9CD-51ED94EA2248}"/>
              </a:ext>
            </a:extLst>
          </p:cNvPr>
          <p:cNvSpPr/>
          <p:nvPr/>
        </p:nvSpPr>
        <p:spPr>
          <a:xfrm>
            <a:off x="5101176" y="957091"/>
            <a:ext cx="235589" cy="4079413"/>
          </a:xfrm>
          <a:prstGeom prst="leftBrace">
            <a:avLst>
              <a:gd name="adj1" fmla="val 75510"/>
              <a:gd name="adj2" fmla="val 45197"/>
            </a:avLst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5" name="Łącznik prosty 74">
            <a:extLst>
              <a:ext uri="{FF2B5EF4-FFF2-40B4-BE49-F238E27FC236}">
                <a16:creationId xmlns:a16="http://schemas.microsoft.com/office/drawing/2014/main" id="{90A49D8A-96A8-4345-9F7A-3EBAAA97AF9E}"/>
              </a:ext>
            </a:extLst>
          </p:cNvPr>
          <p:cNvCxnSpPr>
            <a:cxnSpLocks/>
          </p:cNvCxnSpPr>
          <p:nvPr/>
        </p:nvCxnSpPr>
        <p:spPr>
          <a:xfrm>
            <a:off x="6004364" y="2616066"/>
            <a:ext cx="0" cy="409584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3" name="Łącznik prosty 92">
            <a:extLst>
              <a:ext uri="{FF2B5EF4-FFF2-40B4-BE49-F238E27FC236}">
                <a16:creationId xmlns:a16="http://schemas.microsoft.com/office/drawing/2014/main" id="{F4AFD3EE-05A1-4B3E-B8C2-713C805F5B0E}"/>
              </a:ext>
            </a:extLst>
          </p:cNvPr>
          <p:cNvCxnSpPr>
            <a:cxnSpLocks/>
          </p:cNvCxnSpPr>
          <p:nvPr/>
        </p:nvCxnSpPr>
        <p:spPr>
          <a:xfrm>
            <a:off x="5672701" y="1767895"/>
            <a:ext cx="0" cy="2398923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6" name="Łącznik prosty 75">
            <a:extLst>
              <a:ext uri="{FF2B5EF4-FFF2-40B4-BE49-F238E27FC236}">
                <a16:creationId xmlns:a16="http://schemas.microsoft.com/office/drawing/2014/main" id="{9E6EE7B4-8142-45C5-8FDA-584E28671E0A}"/>
              </a:ext>
            </a:extLst>
          </p:cNvPr>
          <p:cNvCxnSpPr>
            <a:cxnSpLocks/>
          </p:cNvCxnSpPr>
          <p:nvPr/>
        </p:nvCxnSpPr>
        <p:spPr>
          <a:xfrm>
            <a:off x="5658893" y="4611960"/>
            <a:ext cx="0" cy="409584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4" name="Łącznik prosty 93">
            <a:extLst>
              <a:ext uri="{FF2B5EF4-FFF2-40B4-BE49-F238E27FC236}">
                <a16:creationId xmlns:a16="http://schemas.microsoft.com/office/drawing/2014/main" id="{83650FA6-2D6F-4B86-AB29-8A5283803DC8}"/>
              </a:ext>
            </a:extLst>
          </p:cNvPr>
          <p:cNvCxnSpPr>
            <a:cxnSpLocks/>
          </p:cNvCxnSpPr>
          <p:nvPr/>
        </p:nvCxnSpPr>
        <p:spPr>
          <a:xfrm>
            <a:off x="5355575" y="1389045"/>
            <a:ext cx="0" cy="3647459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73" name="pole tekstowe 172">
            <a:extLst>
              <a:ext uri="{FF2B5EF4-FFF2-40B4-BE49-F238E27FC236}">
                <a16:creationId xmlns:a16="http://schemas.microsoft.com/office/drawing/2014/main" id="{213F3DE4-5A0A-4F1E-B007-AD5D0D502D5A}"/>
              </a:ext>
            </a:extLst>
          </p:cNvPr>
          <p:cNvSpPr txBox="1"/>
          <p:nvPr/>
        </p:nvSpPr>
        <p:spPr>
          <a:xfrm>
            <a:off x="2410357" y="3398701"/>
            <a:ext cx="3386504" cy="646331"/>
          </a:xfrm>
          <a:prstGeom prst="rect">
            <a:avLst/>
          </a:prstGeom>
          <a:solidFill>
            <a:schemeClr val="accent1">
              <a:lumMod val="9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/>
              <a:t>New </a:t>
            </a:r>
            <a:r>
              <a:rPr lang="pl-PL" dirty="0" err="1"/>
              <a:t>thread</a:t>
            </a:r>
            <a:r>
              <a:rPr lang="pl-PL" dirty="0"/>
              <a:t> </a:t>
            </a:r>
            <a:r>
              <a:rPr lang="pl-PL" dirty="0" err="1"/>
              <a:t>Initially</a:t>
            </a:r>
            <a:r>
              <a:rPr lang="pl-PL" dirty="0"/>
              <a:t> </a:t>
            </a:r>
            <a:r>
              <a:rPr lang="pl-PL" dirty="0" err="1"/>
              <a:t>suspended</a:t>
            </a:r>
            <a:endParaRPr lang="pl-PL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CompleteBeforeNextUUT</a:t>
            </a:r>
            <a:r>
              <a:rPr lang="pl-PL" dirty="0"/>
              <a:t>?</a:t>
            </a:r>
            <a:endParaRPr lang="en-US" dirty="0"/>
          </a:p>
        </p:txBody>
      </p:sp>
      <p:cxnSp>
        <p:nvCxnSpPr>
          <p:cNvPr id="13" name="Łącznik prosty ze strzałką 12">
            <a:extLst>
              <a:ext uri="{FF2B5EF4-FFF2-40B4-BE49-F238E27FC236}">
                <a16:creationId xmlns:a16="http://schemas.microsoft.com/office/drawing/2014/main" id="{A4B60079-8F03-4874-9C59-40F9ECC605C9}"/>
              </a:ext>
            </a:extLst>
          </p:cNvPr>
          <p:cNvCxnSpPr>
            <a:cxnSpLocks/>
          </p:cNvCxnSpPr>
          <p:nvPr/>
        </p:nvCxnSpPr>
        <p:spPr>
          <a:xfrm flipV="1">
            <a:off x="5796860" y="2566597"/>
            <a:ext cx="488417" cy="832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5" name="Łącznik prosty 94">
            <a:extLst>
              <a:ext uri="{FF2B5EF4-FFF2-40B4-BE49-F238E27FC236}">
                <a16:creationId xmlns:a16="http://schemas.microsoft.com/office/drawing/2014/main" id="{555FF279-77A7-4465-8C11-479F694B6E0D}"/>
              </a:ext>
            </a:extLst>
          </p:cNvPr>
          <p:cNvCxnSpPr>
            <a:cxnSpLocks/>
          </p:cNvCxnSpPr>
          <p:nvPr/>
        </p:nvCxnSpPr>
        <p:spPr>
          <a:xfrm>
            <a:off x="2998230" y="2587214"/>
            <a:ext cx="0" cy="409584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46202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2" grpId="0" animBg="1"/>
      <p:bldP spid="153" grpId="0" animBg="1"/>
      <p:bldP spid="154" grpId="0" animBg="1"/>
      <p:bldP spid="170" grpId="0" animBg="1"/>
      <p:bldP spid="171" grpId="0" animBg="1"/>
      <p:bldP spid="172" grpId="0" animBg="1"/>
      <p:bldP spid="174" grpId="0" animBg="1"/>
      <p:bldP spid="17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06EE7685-D890-40D2-A879-32B8E6E98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 err="1"/>
              <a:t>Process</a:t>
            </a:r>
            <a:r>
              <a:rPr lang="pl-PL" b="1" dirty="0"/>
              <a:t> Model: Step by Step</a:t>
            </a:r>
            <a:endParaRPr lang="en-US" dirty="0"/>
          </a:p>
        </p:txBody>
      </p:sp>
      <p:grpSp>
        <p:nvGrpSpPr>
          <p:cNvPr id="5" name="Grupa 4">
            <a:extLst>
              <a:ext uri="{FF2B5EF4-FFF2-40B4-BE49-F238E27FC236}">
                <a16:creationId xmlns:a16="http://schemas.microsoft.com/office/drawing/2014/main" id="{51F5B25F-4305-459A-82EA-0FF3BEC084DD}"/>
              </a:ext>
            </a:extLst>
          </p:cNvPr>
          <p:cNvGrpSpPr/>
          <p:nvPr/>
        </p:nvGrpSpPr>
        <p:grpSpPr>
          <a:xfrm>
            <a:off x="96373" y="1037710"/>
            <a:ext cx="1840796" cy="403027"/>
            <a:chOff x="335627" y="4100787"/>
            <a:chExt cx="1840796" cy="403027"/>
          </a:xfrm>
        </p:grpSpPr>
        <p:sp>
          <p:nvSpPr>
            <p:cNvPr id="6" name="Prostokąt 5">
              <a:extLst>
                <a:ext uri="{FF2B5EF4-FFF2-40B4-BE49-F238E27FC236}">
                  <a16:creationId xmlns:a16="http://schemas.microsoft.com/office/drawing/2014/main" id="{3897DAEE-6610-4835-8A5D-1E1B8837B1FB}"/>
                </a:ext>
              </a:extLst>
            </p:cNvPr>
            <p:cNvSpPr/>
            <p:nvPr/>
          </p:nvSpPr>
          <p:spPr>
            <a:xfrm>
              <a:off x="641026" y="4100787"/>
              <a:ext cx="1535397" cy="403027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Initialize Execution Entry Point</a:t>
              </a:r>
            </a:p>
          </p:txBody>
        </p:sp>
        <p:grpSp>
          <p:nvGrpSpPr>
            <p:cNvPr id="7" name="Grupa 6">
              <a:extLst>
                <a:ext uri="{FF2B5EF4-FFF2-40B4-BE49-F238E27FC236}">
                  <a16:creationId xmlns:a16="http://schemas.microsoft.com/office/drawing/2014/main" id="{773F4687-7535-4E24-879E-F941926A2D9D}"/>
                </a:ext>
              </a:extLst>
            </p:cNvPr>
            <p:cNvGrpSpPr/>
            <p:nvPr/>
          </p:nvGrpSpPr>
          <p:grpSpPr>
            <a:xfrm>
              <a:off x="335627" y="4100787"/>
              <a:ext cx="306000" cy="403027"/>
              <a:chOff x="3651797" y="2436712"/>
              <a:chExt cx="306000" cy="403027"/>
            </a:xfrm>
          </p:grpSpPr>
          <p:sp>
            <p:nvSpPr>
              <p:cNvPr id="8" name="Prostokąt 7">
                <a:extLst>
                  <a:ext uri="{FF2B5EF4-FFF2-40B4-BE49-F238E27FC236}">
                    <a16:creationId xmlns:a16="http://schemas.microsoft.com/office/drawing/2014/main" id="{550FEFAB-65D3-42F7-A0C1-51D9C356B96E}"/>
                  </a:ext>
                </a:extLst>
              </p:cNvPr>
              <p:cNvSpPr/>
              <p:nvPr/>
            </p:nvSpPr>
            <p:spPr>
              <a:xfrm>
                <a:off x="3652397" y="2436712"/>
                <a:ext cx="304800" cy="403027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 dirty="0"/>
              </a:p>
            </p:txBody>
          </p:sp>
          <p:pic>
            <p:nvPicPr>
              <p:cNvPr id="9" name="Obraz 8">
                <a:extLst>
                  <a:ext uri="{FF2B5EF4-FFF2-40B4-BE49-F238E27FC236}">
                    <a16:creationId xmlns:a16="http://schemas.microsoft.com/office/drawing/2014/main" id="{49691C0E-0DDE-4DBA-A118-6CEA45806A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651797" y="2485225"/>
                <a:ext cx="306000" cy="306000"/>
              </a:xfrm>
              <a:prstGeom prst="rect">
                <a:avLst/>
              </a:prstGeom>
            </p:spPr>
          </p:pic>
        </p:grpSp>
      </p:grpSp>
      <p:grpSp>
        <p:nvGrpSpPr>
          <p:cNvPr id="22" name="Grupa 21">
            <a:extLst>
              <a:ext uri="{FF2B5EF4-FFF2-40B4-BE49-F238E27FC236}">
                <a16:creationId xmlns:a16="http://schemas.microsoft.com/office/drawing/2014/main" id="{27EA3F2B-5F86-4782-90DF-ED224D8C1E97}"/>
              </a:ext>
            </a:extLst>
          </p:cNvPr>
          <p:cNvGrpSpPr/>
          <p:nvPr/>
        </p:nvGrpSpPr>
        <p:grpSpPr>
          <a:xfrm>
            <a:off x="96373" y="1568645"/>
            <a:ext cx="1840796" cy="403027"/>
            <a:chOff x="335627" y="4100787"/>
            <a:chExt cx="1840796" cy="403027"/>
          </a:xfrm>
        </p:grpSpPr>
        <p:sp>
          <p:nvSpPr>
            <p:cNvPr id="23" name="Prostokąt 22">
              <a:extLst>
                <a:ext uri="{FF2B5EF4-FFF2-40B4-BE49-F238E27FC236}">
                  <a16:creationId xmlns:a16="http://schemas.microsoft.com/office/drawing/2014/main" id="{15E047D1-F3CF-48D0-90B4-1A2AC60C2923}"/>
                </a:ext>
              </a:extLst>
            </p:cNvPr>
            <p:cNvSpPr/>
            <p:nvPr/>
          </p:nvSpPr>
          <p:spPr>
            <a:xfrm>
              <a:off x="641026" y="4100787"/>
              <a:ext cx="1535397" cy="403027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l-PL" sz="1400" dirty="0"/>
                <a:t>MP - Begin</a:t>
              </a:r>
              <a:endParaRPr lang="en-US" sz="1400" dirty="0"/>
            </a:p>
          </p:txBody>
        </p:sp>
        <p:grpSp>
          <p:nvGrpSpPr>
            <p:cNvPr id="24" name="Grupa 23">
              <a:extLst>
                <a:ext uri="{FF2B5EF4-FFF2-40B4-BE49-F238E27FC236}">
                  <a16:creationId xmlns:a16="http://schemas.microsoft.com/office/drawing/2014/main" id="{D3A7EF5C-4177-4553-B33D-F97E7EE2D598}"/>
                </a:ext>
              </a:extLst>
            </p:cNvPr>
            <p:cNvGrpSpPr/>
            <p:nvPr/>
          </p:nvGrpSpPr>
          <p:grpSpPr>
            <a:xfrm>
              <a:off x="335627" y="4100787"/>
              <a:ext cx="306000" cy="403027"/>
              <a:chOff x="3651797" y="2436712"/>
              <a:chExt cx="306000" cy="403027"/>
            </a:xfrm>
          </p:grpSpPr>
          <p:sp>
            <p:nvSpPr>
              <p:cNvPr id="25" name="Prostokąt 24">
                <a:extLst>
                  <a:ext uri="{FF2B5EF4-FFF2-40B4-BE49-F238E27FC236}">
                    <a16:creationId xmlns:a16="http://schemas.microsoft.com/office/drawing/2014/main" id="{5FBDCE60-0F0F-4566-B97C-C7A5DC908E7B}"/>
                  </a:ext>
                </a:extLst>
              </p:cNvPr>
              <p:cNvSpPr/>
              <p:nvPr/>
            </p:nvSpPr>
            <p:spPr>
              <a:xfrm>
                <a:off x="3652397" y="2436712"/>
                <a:ext cx="304800" cy="403027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 dirty="0"/>
              </a:p>
            </p:txBody>
          </p:sp>
          <p:pic>
            <p:nvPicPr>
              <p:cNvPr id="26" name="Obraz 25">
                <a:extLst>
                  <a:ext uri="{FF2B5EF4-FFF2-40B4-BE49-F238E27FC236}">
                    <a16:creationId xmlns:a16="http://schemas.microsoft.com/office/drawing/2014/main" id="{F4B0ACFD-5F6C-456F-9FC5-3490023325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651797" y="2485225"/>
                <a:ext cx="306000" cy="306000"/>
              </a:xfrm>
              <a:prstGeom prst="rect">
                <a:avLst/>
              </a:prstGeom>
            </p:spPr>
          </p:pic>
        </p:grpSp>
      </p:grpSp>
      <p:grpSp>
        <p:nvGrpSpPr>
          <p:cNvPr id="81" name="Grupa 80">
            <a:extLst>
              <a:ext uri="{FF2B5EF4-FFF2-40B4-BE49-F238E27FC236}">
                <a16:creationId xmlns:a16="http://schemas.microsoft.com/office/drawing/2014/main" id="{8A3B1ADA-4A20-4C66-B998-02A78C577FDE}"/>
              </a:ext>
            </a:extLst>
          </p:cNvPr>
          <p:cNvGrpSpPr/>
          <p:nvPr/>
        </p:nvGrpSpPr>
        <p:grpSpPr>
          <a:xfrm>
            <a:off x="7588482" y="241686"/>
            <a:ext cx="1368918" cy="403028"/>
            <a:chOff x="100843" y="1548431"/>
            <a:chExt cx="1368918" cy="403028"/>
          </a:xfrm>
          <a:solidFill>
            <a:schemeClr val="accent1"/>
          </a:solidFill>
        </p:grpSpPr>
        <p:sp>
          <p:nvSpPr>
            <p:cNvPr id="82" name="Prostokąt 81">
              <a:extLst>
                <a:ext uri="{FF2B5EF4-FFF2-40B4-BE49-F238E27FC236}">
                  <a16:creationId xmlns:a16="http://schemas.microsoft.com/office/drawing/2014/main" id="{6A39E1F0-F2D0-4D55-B067-3992AC37D376}"/>
                </a:ext>
              </a:extLst>
            </p:cNvPr>
            <p:cNvSpPr/>
            <p:nvPr/>
          </p:nvSpPr>
          <p:spPr>
            <a:xfrm>
              <a:off x="405643" y="1548432"/>
              <a:ext cx="1064118" cy="403027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l-PL" sz="1400" dirty="0"/>
                <a:t>Test </a:t>
              </a:r>
              <a:r>
                <a:rPr lang="pl-PL" sz="1400" dirty="0" err="1"/>
                <a:t>UUTs</a:t>
              </a:r>
              <a:endParaRPr lang="en-US" sz="1600" dirty="0"/>
            </a:p>
          </p:txBody>
        </p:sp>
        <p:grpSp>
          <p:nvGrpSpPr>
            <p:cNvPr id="83" name="Grupa 82">
              <a:extLst>
                <a:ext uri="{FF2B5EF4-FFF2-40B4-BE49-F238E27FC236}">
                  <a16:creationId xmlns:a16="http://schemas.microsoft.com/office/drawing/2014/main" id="{E6B7AF72-3926-473B-897A-ED3949E83D34}"/>
                </a:ext>
              </a:extLst>
            </p:cNvPr>
            <p:cNvGrpSpPr/>
            <p:nvPr/>
          </p:nvGrpSpPr>
          <p:grpSpPr>
            <a:xfrm>
              <a:off x="100843" y="1548431"/>
              <a:ext cx="304800" cy="403027"/>
              <a:chOff x="2377971" y="3576068"/>
              <a:chExt cx="304800" cy="403027"/>
            </a:xfrm>
            <a:grpFill/>
          </p:grpSpPr>
          <p:sp>
            <p:nvSpPr>
              <p:cNvPr id="84" name="Prostokąt 83">
                <a:extLst>
                  <a:ext uri="{FF2B5EF4-FFF2-40B4-BE49-F238E27FC236}">
                    <a16:creationId xmlns:a16="http://schemas.microsoft.com/office/drawing/2014/main" id="{10A5781E-358C-4C95-92BE-5C5C560502B5}"/>
                  </a:ext>
                </a:extLst>
              </p:cNvPr>
              <p:cNvSpPr/>
              <p:nvPr/>
            </p:nvSpPr>
            <p:spPr>
              <a:xfrm>
                <a:off x="2377971" y="3576068"/>
                <a:ext cx="304800" cy="403027"/>
              </a:xfrm>
              <a:prstGeom prst="rect">
                <a:avLst/>
              </a:prstGeom>
              <a:grpFill/>
              <a:ln>
                <a:solidFill>
                  <a:schemeClr val="accent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 dirty="0"/>
              </a:p>
            </p:txBody>
          </p:sp>
          <p:pic>
            <p:nvPicPr>
              <p:cNvPr id="85" name="Obraz 84">
                <a:extLst>
                  <a:ext uri="{FF2B5EF4-FFF2-40B4-BE49-F238E27FC236}">
                    <a16:creationId xmlns:a16="http://schemas.microsoft.com/office/drawing/2014/main" id="{F64CAFD9-42B6-4F6E-B674-EBF5EDBEFF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77971" y="3625181"/>
                <a:ext cx="304800" cy="304800"/>
              </a:xfrm>
              <a:prstGeom prst="rect">
                <a:avLst/>
              </a:prstGeom>
              <a:grpFill/>
              <a:ln>
                <a:solidFill>
                  <a:schemeClr val="accent1"/>
                </a:solidFill>
              </a:ln>
            </p:spPr>
          </p:pic>
        </p:grpSp>
      </p:grpSp>
      <p:grpSp>
        <p:nvGrpSpPr>
          <p:cNvPr id="28" name="Grupa 27">
            <a:extLst>
              <a:ext uri="{FF2B5EF4-FFF2-40B4-BE49-F238E27FC236}">
                <a16:creationId xmlns:a16="http://schemas.microsoft.com/office/drawing/2014/main" id="{CF89817D-0285-4ABC-AB0A-6CADCD2E6979}"/>
              </a:ext>
            </a:extLst>
          </p:cNvPr>
          <p:cNvGrpSpPr/>
          <p:nvPr/>
        </p:nvGrpSpPr>
        <p:grpSpPr>
          <a:xfrm>
            <a:off x="96373" y="2630516"/>
            <a:ext cx="1838990" cy="403028"/>
            <a:chOff x="96373" y="2630516"/>
            <a:chExt cx="1838990" cy="403028"/>
          </a:xfrm>
        </p:grpSpPr>
        <p:sp>
          <p:nvSpPr>
            <p:cNvPr id="78" name="Prostokąt 77">
              <a:extLst>
                <a:ext uri="{FF2B5EF4-FFF2-40B4-BE49-F238E27FC236}">
                  <a16:creationId xmlns:a16="http://schemas.microsoft.com/office/drawing/2014/main" id="{B1D0B848-B645-4F41-94DC-5CB52EC84B2D}"/>
                </a:ext>
              </a:extLst>
            </p:cNvPr>
            <p:cNvSpPr/>
            <p:nvPr/>
          </p:nvSpPr>
          <p:spPr>
            <a:xfrm>
              <a:off x="399966" y="2630517"/>
              <a:ext cx="1535397" cy="403027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/>
                <a:t>PreUUTLoop</a:t>
              </a:r>
              <a:endParaRPr lang="en-US" sz="1600" dirty="0"/>
            </a:p>
          </p:txBody>
        </p:sp>
        <p:grpSp>
          <p:nvGrpSpPr>
            <p:cNvPr id="79" name="Grupa 78">
              <a:extLst>
                <a:ext uri="{FF2B5EF4-FFF2-40B4-BE49-F238E27FC236}">
                  <a16:creationId xmlns:a16="http://schemas.microsoft.com/office/drawing/2014/main" id="{99A1BC42-7248-44CC-AF24-22756C0F2A78}"/>
                </a:ext>
              </a:extLst>
            </p:cNvPr>
            <p:cNvGrpSpPr/>
            <p:nvPr/>
          </p:nvGrpSpPr>
          <p:grpSpPr>
            <a:xfrm>
              <a:off x="96373" y="2630516"/>
              <a:ext cx="306000" cy="403027"/>
              <a:chOff x="2531358" y="4009799"/>
              <a:chExt cx="306000" cy="403027"/>
            </a:xfrm>
            <a:solidFill>
              <a:schemeClr val="accent1"/>
            </a:solidFill>
          </p:grpSpPr>
          <p:sp>
            <p:nvSpPr>
              <p:cNvPr id="80" name="Prostokąt 79">
                <a:extLst>
                  <a:ext uri="{FF2B5EF4-FFF2-40B4-BE49-F238E27FC236}">
                    <a16:creationId xmlns:a16="http://schemas.microsoft.com/office/drawing/2014/main" id="{0EE97592-794E-46B5-BF62-4FB5826875DB}"/>
                  </a:ext>
                </a:extLst>
              </p:cNvPr>
              <p:cNvSpPr/>
              <p:nvPr/>
            </p:nvSpPr>
            <p:spPr>
              <a:xfrm>
                <a:off x="2531958" y="4009799"/>
                <a:ext cx="304800" cy="403027"/>
              </a:xfrm>
              <a:prstGeom prst="rect">
                <a:avLst/>
              </a:prstGeom>
              <a:grpFill/>
              <a:ln>
                <a:solidFill>
                  <a:schemeClr val="accent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 dirty="0"/>
              </a:p>
            </p:txBody>
          </p:sp>
          <p:pic>
            <p:nvPicPr>
              <p:cNvPr id="86" name="Obraz 85">
                <a:extLst>
                  <a:ext uri="{FF2B5EF4-FFF2-40B4-BE49-F238E27FC236}">
                    <a16:creationId xmlns:a16="http://schemas.microsoft.com/office/drawing/2014/main" id="{69348E74-BE07-40CD-8D65-55FBD8382C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531358" y="4058312"/>
                <a:ext cx="306000" cy="306000"/>
              </a:xfrm>
              <a:prstGeom prst="rect">
                <a:avLst/>
              </a:prstGeom>
              <a:grpFill/>
              <a:ln>
                <a:solidFill>
                  <a:schemeClr val="accent1"/>
                </a:solidFill>
              </a:ln>
            </p:spPr>
          </p:pic>
        </p:grpSp>
      </p:grpSp>
      <p:grpSp>
        <p:nvGrpSpPr>
          <p:cNvPr id="10" name="Grupa 9">
            <a:extLst>
              <a:ext uri="{FF2B5EF4-FFF2-40B4-BE49-F238E27FC236}">
                <a16:creationId xmlns:a16="http://schemas.microsoft.com/office/drawing/2014/main" id="{3DDB8640-156B-46EA-848A-ED87F374A452}"/>
              </a:ext>
            </a:extLst>
          </p:cNvPr>
          <p:cNvGrpSpPr/>
          <p:nvPr/>
        </p:nvGrpSpPr>
        <p:grpSpPr>
          <a:xfrm>
            <a:off x="96373" y="2099580"/>
            <a:ext cx="1838990" cy="403028"/>
            <a:chOff x="96373" y="2099580"/>
            <a:chExt cx="1838990" cy="403028"/>
          </a:xfrm>
        </p:grpSpPr>
        <p:sp>
          <p:nvSpPr>
            <p:cNvPr id="88" name="Prostokąt 87">
              <a:extLst>
                <a:ext uri="{FF2B5EF4-FFF2-40B4-BE49-F238E27FC236}">
                  <a16:creationId xmlns:a16="http://schemas.microsoft.com/office/drawing/2014/main" id="{1C263F8D-AF5F-4C67-A0FB-3020F0D130A2}"/>
                </a:ext>
              </a:extLst>
            </p:cNvPr>
            <p:cNvSpPr/>
            <p:nvPr/>
          </p:nvSpPr>
          <p:spPr>
            <a:xfrm>
              <a:off x="399966" y="2099581"/>
              <a:ext cx="1535397" cy="403027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/>
                <a:t>ProcessSetup</a:t>
              </a:r>
              <a:endParaRPr lang="en-US" sz="1600" dirty="0"/>
            </a:p>
          </p:txBody>
        </p:sp>
        <p:grpSp>
          <p:nvGrpSpPr>
            <p:cNvPr id="89" name="Grupa 88">
              <a:extLst>
                <a:ext uri="{FF2B5EF4-FFF2-40B4-BE49-F238E27FC236}">
                  <a16:creationId xmlns:a16="http://schemas.microsoft.com/office/drawing/2014/main" id="{0282A5DA-68B2-4549-999A-5F553467698C}"/>
                </a:ext>
              </a:extLst>
            </p:cNvPr>
            <p:cNvGrpSpPr/>
            <p:nvPr/>
          </p:nvGrpSpPr>
          <p:grpSpPr>
            <a:xfrm>
              <a:off x="96373" y="2099580"/>
              <a:ext cx="306000" cy="403027"/>
              <a:chOff x="2531358" y="4009799"/>
              <a:chExt cx="306000" cy="403027"/>
            </a:xfrm>
            <a:solidFill>
              <a:schemeClr val="accent1"/>
            </a:solidFill>
          </p:grpSpPr>
          <p:sp>
            <p:nvSpPr>
              <p:cNvPr id="90" name="Prostokąt 89">
                <a:extLst>
                  <a:ext uri="{FF2B5EF4-FFF2-40B4-BE49-F238E27FC236}">
                    <a16:creationId xmlns:a16="http://schemas.microsoft.com/office/drawing/2014/main" id="{D9ACE7DC-4112-4537-9E32-F158D3336E01}"/>
                  </a:ext>
                </a:extLst>
              </p:cNvPr>
              <p:cNvSpPr/>
              <p:nvPr/>
            </p:nvSpPr>
            <p:spPr>
              <a:xfrm>
                <a:off x="2531958" y="4009799"/>
                <a:ext cx="304800" cy="403027"/>
              </a:xfrm>
              <a:prstGeom prst="rect">
                <a:avLst/>
              </a:prstGeom>
              <a:grpFill/>
              <a:ln>
                <a:solidFill>
                  <a:schemeClr val="accent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 dirty="0"/>
              </a:p>
            </p:txBody>
          </p:sp>
          <p:pic>
            <p:nvPicPr>
              <p:cNvPr id="91" name="Obraz 90">
                <a:extLst>
                  <a:ext uri="{FF2B5EF4-FFF2-40B4-BE49-F238E27FC236}">
                    <a16:creationId xmlns:a16="http://schemas.microsoft.com/office/drawing/2014/main" id="{2C142866-5C04-4D47-ADF0-400E5942DC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531358" y="4058312"/>
                <a:ext cx="306000" cy="306000"/>
              </a:xfrm>
              <a:prstGeom prst="rect">
                <a:avLst/>
              </a:prstGeom>
              <a:grpFill/>
              <a:ln>
                <a:solidFill>
                  <a:schemeClr val="accent1"/>
                </a:solidFill>
              </a:ln>
            </p:spPr>
          </p:pic>
        </p:grpSp>
      </p:grpSp>
      <p:sp>
        <p:nvSpPr>
          <p:cNvPr id="92" name="Prostokąt 91">
            <a:extLst>
              <a:ext uri="{FF2B5EF4-FFF2-40B4-BE49-F238E27FC236}">
                <a16:creationId xmlns:a16="http://schemas.microsoft.com/office/drawing/2014/main" id="{3709F8A5-28B9-4DB6-9B3E-F792B316858E}"/>
              </a:ext>
            </a:extLst>
          </p:cNvPr>
          <p:cNvSpPr/>
          <p:nvPr/>
        </p:nvSpPr>
        <p:spPr>
          <a:xfrm>
            <a:off x="96373" y="3161454"/>
            <a:ext cx="2248921" cy="26799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pl-PL" sz="1400" dirty="0" err="1"/>
              <a:t>Loop</a:t>
            </a:r>
            <a:r>
              <a:rPr lang="pl-PL" sz="1400" dirty="0"/>
              <a:t> </a:t>
            </a:r>
            <a:r>
              <a:rPr lang="pl-PL" sz="1400" dirty="0" err="1"/>
              <a:t>until</a:t>
            </a:r>
            <a:r>
              <a:rPr lang="pl-PL" sz="1400" dirty="0"/>
              <a:t> </a:t>
            </a:r>
            <a:r>
              <a:rPr lang="pl-PL" sz="1400" dirty="0" err="1"/>
              <a:t>ContinueTesting</a:t>
            </a:r>
            <a:endParaRPr lang="en-US" sz="1400" dirty="0"/>
          </a:p>
        </p:txBody>
      </p:sp>
      <p:grpSp>
        <p:nvGrpSpPr>
          <p:cNvPr id="125" name="Grupa 124">
            <a:extLst>
              <a:ext uri="{FF2B5EF4-FFF2-40B4-BE49-F238E27FC236}">
                <a16:creationId xmlns:a16="http://schemas.microsoft.com/office/drawing/2014/main" id="{6B00AC77-3BB9-4181-BB09-D1901679E3CA}"/>
              </a:ext>
            </a:extLst>
          </p:cNvPr>
          <p:cNvGrpSpPr/>
          <p:nvPr/>
        </p:nvGrpSpPr>
        <p:grpSpPr>
          <a:xfrm>
            <a:off x="2999966" y="1037710"/>
            <a:ext cx="1888736" cy="403028"/>
            <a:chOff x="4151901" y="2453998"/>
            <a:chExt cx="1888736" cy="403028"/>
          </a:xfrm>
          <a:solidFill>
            <a:schemeClr val="accent3"/>
          </a:solidFill>
        </p:grpSpPr>
        <p:sp>
          <p:nvSpPr>
            <p:cNvPr id="126" name="Prostokąt 125">
              <a:extLst>
                <a:ext uri="{FF2B5EF4-FFF2-40B4-BE49-F238E27FC236}">
                  <a16:creationId xmlns:a16="http://schemas.microsoft.com/office/drawing/2014/main" id="{D8F96830-4075-40C4-9EF4-FD9CFA85FD5B}"/>
                </a:ext>
              </a:extLst>
            </p:cNvPr>
            <p:cNvSpPr/>
            <p:nvPr/>
          </p:nvSpPr>
          <p:spPr>
            <a:xfrm>
              <a:off x="4455494" y="2453999"/>
              <a:ext cx="1585143" cy="403027"/>
            </a:xfrm>
            <a:prstGeom prst="rect">
              <a:avLst/>
            </a:prstGeom>
            <a:grpFill/>
            <a:ln>
              <a:solidFill>
                <a:schemeClr val="accent3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l-PL" sz="1400" dirty="0" err="1"/>
                <a:t>MainSequence</a:t>
              </a:r>
              <a:endParaRPr lang="en-US" sz="1600" dirty="0"/>
            </a:p>
          </p:txBody>
        </p:sp>
        <p:grpSp>
          <p:nvGrpSpPr>
            <p:cNvPr id="127" name="Grupa 126">
              <a:extLst>
                <a:ext uri="{FF2B5EF4-FFF2-40B4-BE49-F238E27FC236}">
                  <a16:creationId xmlns:a16="http://schemas.microsoft.com/office/drawing/2014/main" id="{ADF67F1D-0FF4-49C3-B1A4-78E2A330DBC4}"/>
                </a:ext>
              </a:extLst>
            </p:cNvPr>
            <p:cNvGrpSpPr/>
            <p:nvPr/>
          </p:nvGrpSpPr>
          <p:grpSpPr>
            <a:xfrm>
              <a:off x="4151901" y="2453998"/>
              <a:ext cx="306000" cy="403027"/>
              <a:chOff x="2531358" y="4009799"/>
              <a:chExt cx="306000" cy="403027"/>
            </a:xfrm>
            <a:grpFill/>
          </p:grpSpPr>
          <p:sp>
            <p:nvSpPr>
              <p:cNvPr id="128" name="Prostokąt 127">
                <a:extLst>
                  <a:ext uri="{FF2B5EF4-FFF2-40B4-BE49-F238E27FC236}">
                    <a16:creationId xmlns:a16="http://schemas.microsoft.com/office/drawing/2014/main" id="{75E87D91-AAB2-480D-A8F4-3189BD92FF43}"/>
                  </a:ext>
                </a:extLst>
              </p:cNvPr>
              <p:cNvSpPr/>
              <p:nvPr/>
            </p:nvSpPr>
            <p:spPr>
              <a:xfrm>
                <a:off x="2531958" y="4009799"/>
                <a:ext cx="304800" cy="403027"/>
              </a:xfrm>
              <a:prstGeom prst="rect">
                <a:avLst/>
              </a:prstGeom>
              <a:grpFill/>
              <a:ln>
                <a:solidFill>
                  <a:schemeClr val="accent3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 dirty="0"/>
              </a:p>
            </p:txBody>
          </p:sp>
          <p:pic>
            <p:nvPicPr>
              <p:cNvPr id="129" name="Obraz 128">
                <a:extLst>
                  <a:ext uri="{FF2B5EF4-FFF2-40B4-BE49-F238E27FC236}">
                    <a16:creationId xmlns:a16="http://schemas.microsoft.com/office/drawing/2014/main" id="{FC224083-17A8-4F8C-83E6-1F0A62A266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531358" y="4058312"/>
                <a:ext cx="306000" cy="306000"/>
              </a:xfrm>
              <a:prstGeom prst="rect">
                <a:avLst/>
              </a:prstGeom>
              <a:grpFill/>
              <a:ln>
                <a:solidFill>
                  <a:schemeClr val="accent3"/>
                </a:solidFill>
              </a:ln>
            </p:spPr>
          </p:pic>
        </p:grpSp>
      </p:grpSp>
      <p:sp>
        <p:nvSpPr>
          <p:cNvPr id="136" name="Nawias klamrowy otwierający 135">
            <a:extLst>
              <a:ext uri="{FF2B5EF4-FFF2-40B4-BE49-F238E27FC236}">
                <a16:creationId xmlns:a16="http://schemas.microsoft.com/office/drawing/2014/main" id="{17577524-B2CD-494B-83A5-1715FB5183EA}"/>
              </a:ext>
            </a:extLst>
          </p:cNvPr>
          <p:cNvSpPr/>
          <p:nvPr/>
        </p:nvSpPr>
        <p:spPr>
          <a:xfrm>
            <a:off x="2648287" y="976164"/>
            <a:ext cx="235589" cy="4079413"/>
          </a:xfrm>
          <a:prstGeom prst="leftBrace">
            <a:avLst>
              <a:gd name="adj1" fmla="val 75510"/>
              <a:gd name="adj2" fmla="val 46059"/>
            </a:avLst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8" name="Łącznik: zakrzywiony 137">
            <a:extLst>
              <a:ext uri="{FF2B5EF4-FFF2-40B4-BE49-F238E27FC236}">
                <a16:creationId xmlns:a16="http://schemas.microsoft.com/office/drawing/2014/main" id="{5532137B-5E7A-41EE-BE7D-ED0391E15F52}"/>
              </a:ext>
            </a:extLst>
          </p:cNvPr>
          <p:cNvCxnSpPr>
            <a:cxnSpLocks/>
            <a:stCxn id="92" idx="3"/>
            <a:endCxn id="136" idx="1"/>
          </p:cNvCxnSpPr>
          <p:nvPr/>
        </p:nvCxnSpPr>
        <p:spPr>
          <a:xfrm flipV="1">
            <a:off x="2345294" y="2855101"/>
            <a:ext cx="302993" cy="440349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grpSp>
        <p:nvGrpSpPr>
          <p:cNvPr id="77" name="Grupa 76">
            <a:extLst>
              <a:ext uri="{FF2B5EF4-FFF2-40B4-BE49-F238E27FC236}">
                <a16:creationId xmlns:a16="http://schemas.microsoft.com/office/drawing/2014/main" id="{4D6DB54C-59F2-4E01-860C-D31D2D6470A4}"/>
              </a:ext>
            </a:extLst>
          </p:cNvPr>
          <p:cNvGrpSpPr/>
          <p:nvPr/>
        </p:nvGrpSpPr>
        <p:grpSpPr>
          <a:xfrm>
            <a:off x="2999966" y="1556397"/>
            <a:ext cx="1888736" cy="403028"/>
            <a:chOff x="4151901" y="2914081"/>
            <a:chExt cx="1888736" cy="403028"/>
          </a:xfrm>
          <a:solidFill>
            <a:schemeClr val="accent1"/>
          </a:solidFill>
        </p:grpSpPr>
        <p:sp>
          <p:nvSpPr>
            <p:cNvPr id="87" name="Prostokąt 86">
              <a:extLst>
                <a:ext uri="{FF2B5EF4-FFF2-40B4-BE49-F238E27FC236}">
                  <a16:creationId xmlns:a16="http://schemas.microsoft.com/office/drawing/2014/main" id="{26B4E763-2D6A-4A32-87C7-6C63770E29B7}"/>
                </a:ext>
              </a:extLst>
            </p:cNvPr>
            <p:cNvSpPr/>
            <p:nvPr/>
          </p:nvSpPr>
          <p:spPr>
            <a:xfrm>
              <a:off x="4455494" y="2914082"/>
              <a:ext cx="1585143" cy="403027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/>
                <a:t>PostMainSequence</a:t>
              </a:r>
              <a:endParaRPr lang="en-US" sz="1600" dirty="0"/>
            </a:p>
          </p:txBody>
        </p:sp>
        <p:grpSp>
          <p:nvGrpSpPr>
            <p:cNvPr id="137" name="Grupa 136">
              <a:extLst>
                <a:ext uri="{FF2B5EF4-FFF2-40B4-BE49-F238E27FC236}">
                  <a16:creationId xmlns:a16="http://schemas.microsoft.com/office/drawing/2014/main" id="{BC4EEC98-FF42-443D-8533-EB9AE5EBB1C1}"/>
                </a:ext>
              </a:extLst>
            </p:cNvPr>
            <p:cNvGrpSpPr/>
            <p:nvPr/>
          </p:nvGrpSpPr>
          <p:grpSpPr>
            <a:xfrm>
              <a:off x="4151901" y="2914081"/>
              <a:ext cx="306000" cy="403027"/>
              <a:chOff x="2531358" y="4009799"/>
              <a:chExt cx="306000" cy="403027"/>
            </a:xfrm>
            <a:grpFill/>
          </p:grpSpPr>
          <p:sp>
            <p:nvSpPr>
              <p:cNvPr id="139" name="Prostokąt 138">
                <a:extLst>
                  <a:ext uri="{FF2B5EF4-FFF2-40B4-BE49-F238E27FC236}">
                    <a16:creationId xmlns:a16="http://schemas.microsoft.com/office/drawing/2014/main" id="{1404B604-2236-472C-804F-F96ADF66C7BA}"/>
                  </a:ext>
                </a:extLst>
              </p:cNvPr>
              <p:cNvSpPr/>
              <p:nvPr/>
            </p:nvSpPr>
            <p:spPr>
              <a:xfrm>
                <a:off x="2531958" y="4009799"/>
                <a:ext cx="304800" cy="403027"/>
              </a:xfrm>
              <a:prstGeom prst="rect">
                <a:avLst/>
              </a:prstGeom>
              <a:grpFill/>
              <a:ln>
                <a:solidFill>
                  <a:schemeClr val="accent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 dirty="0"/>
              </a:p>
            </p:txBody>
          </p:sp>
          <p:pic>
            <p:nvPicPr>
              <p:cNvPr id="141" name="Obraz 140">
                <a:extLst>
                  <a:ext uri="{FF2B5EF4-FFF2-40B4-BE49-F238E27FC236}">
                    <a16:creationId xmlns:a16="http://schemas.microsoft.com/office/drawing/2014/main" id="{F8577861-D5DC-4630-88CF-B7928D9845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531358" y="4058312"/>
                <a:ext cx="306000" cy="306000"/>
              </a:xfrm>
              <a:prstGeom prst="rect">
                <a:avLst/>
              </a:prstGeom>
              <a:grpFill/>
              <a:ln>
                <a:solidFill>
                  <a:schemeClr val="accent1"/>
                </a:solidFill>
              </a:ln>
            </p:spPr>
          </p:pic>
        </p:grpSp>
      </p:grpSp>
      <p:grpSp>
        <p:nvGrpSpPr>
          <p:cNvPr id="3" name="Grupa 2">
            <a:extLst>
              <a:ext uri="{FF2B5EF4-FFF2-40B4-BE49-F238E27FC236}">
                <a16:creationId xmlns:a16="http://schemas.microsoft.com/office/drawing/2014/main" id="{C2DBF89B-6B3B-429B-B134-3F7DF769F91A}"/>
              </a:ext>
            </a:extLst>
          </p:cNvPr>
          <p:cNvGrpSpPr/>
          <p:nvPr/>
        </p:nvGrpSpPr>
        <p:grpSpPr>
          <a:xfrm>
            <a:off x="2999966" y="2075084"/>
            <a:ext cx="1888545" cy="403027"/>
            <a:chOff x="3008663" y="2075084"/>
            <a:chExt cx="1888545" cy="403027"/>
          </a:xfrm>
        </p:grpSpPr>
        <p:sp>
          <p:nvSpPr>
            <p:cNvPr id="143" name="Prostokąt 142">
              <a:extLst>
                <a:ext uri="{FF2B5EF4-FFF2-40B4-BE49-F238E27FC236}">
                  <a16:creationId xmlns:a16="http://schemas.microsoft.com/office/drawing/2014/main" id="{5095A079-6AFC-4DED-A374-E96110F9B7EB}"/>
                </a:ext>
              </a:extLst>
            </p:cNvPr>
            <p:cNvSpPr/>
            <p:nvPr/>
          </p:nvSpPr>
          <p:spPr>
            <a:xfrm>
              <a:off x="3314062" y="2075084"/>
              <a:ext cx="1583146" cy="403027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l-PL" sz="1400" dirty="0"/>
                <a:t>MP – UUT </a:t>
              </a:r>
              <a:r>
                <a:rPr lang="pl-PL" sz="1400" dirty="0" err="1"/>
                <a:t>Done</a:t>
              </a:r>
              <a:endParaRPr lang="en-US" sz="1400" dirty="0"/>
            </a:p>
          </p:txBody>
        </p:sp>
        <p:grpSp>
          <p:nvGrpSpPr>
            <p:cNvPr id="144" name="Grupa 143">
              <a:extLst>
                <a:ext uri="{FF2B5EF4-FFF2-40B4-BE49-F238E27FC236}">
                  <a16:creationId xmlns:a16="http://schemas.microsoft.com/office/drawing/2014/main" id="{728EBE7A-BC5D-4F96-A6F5-638D38262B4B}"/>
                </a:ext>
              </a:extLst>
            </p:cNvPr>
            <p:cNvGrpSpPr/>
            <p:nvPr/>
          </p:nvGrpSpPr>
          <p:grpSpPr>
            <a:xfrm>
              <a:off x="3008663" y="2075084"/>
              <a:ext cx="306000" cy="403027"/>
              <a:chOff x="3651797" y="2436712"/>
              <a:chExt cx="306000" cy="403027"/>
            </a:xfrm>
          </p:grpSpPr>
          <p:sp>
            <p:nvSpPr>
              <p:cNvPr id="145" name="Prostokąt 144">
                <a:extLst>
                  <a:ext uri="{FF2B5EF4-FFF2-40B4-BE49-F238E27FC236}">
                    <a16:creationId xmlns:a16="http://schemas.microsoft.com/office/drawing/2014/main" id="{E484AE70-C299-4EFC-B1EC-2E4D07700F07}"/>
                  </a:ext>
                </a:extLst>
              </p:cNvPr>
              <p:cNvSpPr/>
              <p:nvPr/>
            </p:nvSpPr>
            <p:spPr>
              <a:xfrm>
                <a:off x="3652397" y="2436712"/>
                <a:ext cx="304800" cy="403027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 dirty="0"/>
              </a:p>
            </p:txBody>
          </p:sp>
          <p:pic>
            <p:nvPicPr>
              <p:cNvPr id="146" name="Obraz 145">
                <a:extLst>
                  <a:ext uri="{FF2B5EF4-FFF2-40B4-BE49-F238E27FC236}">
                    <a16:creationId xmlns:a16="http://schemas.microsoft.com/office/drawing/2014/main" id="{C1868C0E-4C6C-4390-9F1E-25148FED20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651797" y="2485225"/>
                <a:ext cx="306000" cy="306000"/>
              </a:xfrm>
              <a:prstGeom prst="rect">
                <a:avLst/>
              </a:prstGeom>
            </p:spPr>
          </p:pic>
        </p:grpSp>
      </p:grpSp>
      <p:grpSp>
        <p:nvGrpSpPr>
          <p:cNvPr id="147" name="Grupa 146">
            <a:extLst>
              <a:ext uri="{FF2B5EF4-FFF2-40B4-BE49-F238E27FC236}">
                <a16:creationId xmlns:a16="http://schemas.microsoft.com/office/drawing/2014/main" id="{1F383FDF-1A75-4BE5-AB49-F7158F83EB8B}"/>
              </a:ext>
            </a:extLst>
          </p:cNvPr>
          <p:cNvGrpSpPr/>
          <p:nvPr/>
        </p:nvGrpSpPr>
        <p:grpSpPr>
          <a:xfrm>
            <a:off x="3152966" y="2593771"/>
            <a:ext cx="1840796" cy="403027"/>
            <a:chOff x="335627" y="4100787"/>
            <a:chExt cx="1840796" cy="403027"/>
          </a:xfrm>
        </p:grpSpPr>
        <p:sp>
          <p:nvSpPr>
            <p:cNvPr id="148" name="Prostokąt 147">
              <a:extLst>
                <a:ext uri="{FF2B5EF4-FFF2-40B4-BE49-F238E27FC236}">
                  <a16:creationId xmlns:a16="http://schemas.microsoft.com/office/drawing/2014/main" id="{795314A2-81A3-43AF-BD7C-9175B642FBE0}"/>
                </a:ext>
              </a:extLst>
            </p:cNvPr>
            <p:cNvSpPr/>
            <p:nvPr/>
          </p:nvSpPr>
          <p:spPr>
            <a:xfrm>
              <a:off x="641026" y="4100787"/>
              <a:ext cx="1535397" cy="403027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Call UUT Done/Batch Done</a:t>
              </a:r>
            </a:p>
          </p:txBody>
        </p:sp>
        <p:grpSp>
          <p:nvGrpSpPr>
            <p:cNvPr id="149" name="Grupa 148">
              <a:extLst>
                <a:ext uri="{FF2B5EF4-FFF2-40B4-BE49-F238E27FC236}">
                  <a16:creationId xmlns:a16="http://schemas.microsoft.com/office/drawing/2014/main" id="{993D6184-3A26-4431-A767-185C61FDD9ED}"/>
                </a:ext>
              </a:extLst>
            </p:cNvPr>
            <p:cNvGrpSpPr/>
            <p:nvPr/>
          </p:nvGrpSpPr>
          <p:grpSpPr>
            <a:xfrm>
              <a:off x="335627" y="4100787"/>
              <a:ext cx="306000" cy="403027"/>
              <a:chOff x="3651797" y="2436712"/>
              <a:chExt cx="306000" cy="403027"/>
            </a:xfrm>
          </p:grpSpPr>
          <p:sp>
            <p:nvSpPr>
              <p:cNvPr id="150" name="Prostokąt 149">
                <a:extLst>
                  <a:ext uri="{FF2B5EF4-FFF2-40B4-BE49-F238E27FC236}">
                    <a16:creationId xmlns:a16="http://schemas.microsoft.com/office/drawing/2014/main" id="{8B78717B-FE45-4CA6-8C06-3A66365B10D5}"/>
                  </a:ext>
                </a:extLst>
              </p:cNvPr>
              <p:cNvSpPr/>
              <p:nvPr/>
            </p:nvSpPr>
            <p:spPr>
              <a:xfrm>
                <a:off x="3652397" y="2436712"/>
                <a:ext cx="304800" cy="403027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 dirty="0"/>
              </a:p>
            </p:txBody>
          </p:sp>
          <p:pic>
            <p:nvPicPr>
              <p:cNvPr id="151" name="Obraz 150">
                <a:extLst>
                  <a:ext uri="{FF2B5EF4-FFF2-40B4-BE49-F238E27FC236}">
                    <a16:creationId xmlns:a16="http://schemas.microsoft.com/office/drawing/2014/main" id="{33A97447-F6D5-422D-9E2C-FB0EBC2667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651797" y="2485225"/>
                <a:ext cx="306000" cy="306000"/>
              </a:xfrm>
              <a:prstGeom prst="rect">
                <a:avLst/>
              </a:prstGeom>
            </p:spPr>
          </p:pic>
        </p:grpSp>
      </p:grpSp>
      <p:grpSp>
        <p:nvGrpSpPr>
          <p:cNvPr id="75" name="Grupa 74">
            <a:extLst>
              <a:ext uri="{FF2B5EF4-FFF2-40B4-BE49-F238E27FC236}">
                <a16:creationId xmlns:a16="http://schemas.microsoft.com/office/drawing/2014/main" id="{976D5FD6-5CA5-4DA6-A4E6-A445FC1507C0}"/>
              </a:ext>
            </a:extLst>
          </p:cNvPr>
          <p:cNvGrpSpPr/>
          <p:nvPr/>
        </p:nvGrpSpPr>
        <p:grpSpPr>
          <a:xfrm>
            <a:off x="5489436" y="2593771"/>
            <a:ext cx="1696470" cy="403027"/>
            <a:chOff x="1583280" y="1708913"/>
            <a:chExt cx="1696470" cy="403027"/>
          </a:xfrm>
        </p:grpSpPr>
        <p:sp>
          <p:nvSpPr>
            <p:cNvPr id="76" name="Prostokąt 75">
              <a:extLst>
                <a:ext uri="{FF2B5EF4-FFF2-40B4-BE49-F238E27FC236}">
                  <a16:creationId xmlns:a16="http://schemas.microsoft.com/office/drawing/2014/main" id="{66088C43-55E1-44C0-B516-CC459BD255CF}"/>
                </a:ext>
              </a:extLst>
            </p:cNvPr>
            <p:cNvSpPr/>
            <p:nvPr/>
          </p:nvSpPr>
          <p:spPr>
            <a:xfrm>
              <a:off x="1886874" y="1708913"/>
              <a:ext cx="1392876" cy="403027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l-PL" sz="1400" dirty="0"/>
                <a:t>UUT </a:t>
              </a:r>
              <a:r>
                <a:rPr lang="pl-PL" sz="1400" dirty="0" err="1"/>
                <a:t>Done</a:t>
              </a:r>
              <a:endParaRPr lang="en-US" sz="1600" dirty="0"/>
            </a:p>
          </p:txBody>
        </p:sp>
        <p:grpSp>
          <p:nvGrpSpPr>
            <p:cNvPr id="93" name="Grupa 92">
              <a:extLst>
                <a:ext uri="{FF2B5EF4-FFF2-40B4-BE49-F238E27FC236}">
                  <a16:creationId xmlns:a16="http://schemas.microsoft.com/office/drawing/2014/main" id="{57F94E48-F36C-44B7-B602-CB9A163A0437}"/>
                </a:ext>
              </a:extLst>
            </p:cNvPr>
            <p:cNvGrpSpPr/>
            <p:nvPr/>
          </p:nvGrpSpPr>
          <p:grpSpPr>
            <a:xfrm>
              <a:off x="1583280" y="1708913"/>
              <a:ext cx="306000" cy="403027"/>
              <a:chOff x="1583280" y="1708913"/>
              <a:chExt cx="306000" cy="403027"/>
            </a:xfrm>
          </p:grpSpPr>
          <p:sp>
            <p:nvSpPr>
              <p:cNvPr id="94" name="Prostokąt 93">
                <a:extLst>
                  <a:ext uri="{FF2B5EF4-FFF2-40B4-BE49-F238E27FC236}">
                    <a16:creationId xmlns:a16="http://schemas.microsoft.com/office/drawing/2014/main" id="{2DF874A2-793D-407C-9053-356744FA05B0}"/>
                  </a:ext>
                </a:extLst>
              </p:cNvPr>
              <p:cNvSpPr/>
              <p:nvPr/>
            </p:nvSpPr>
            <p:spPr>
              <a:xfrm>
                <a:off x="1583880" y="1708913"/>
                <a:ext cx="304800" cy="403027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 dirty="0"/>
              </a:p>
            </p:txBody>
          </p:sp>
          <p:pic>
            <p:nvPicPr>
              <p:cNvPr id="95" name="Obraz 94">
                <a:extLst>
                  <a:ext uri="{FF2B5EF4-FFF2-40B4-BE49-F238E27FC236}">
                    <a16:creationId xmlns:a16="http://schemas.microsoft.com/office/drawing/2014/main" id="{963A99A2-0F66-4E06-8B9B-5C66296D3A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583280" y="1757426"/>
                <a:ext cx="306000" cy="306000"/>
              </a:xfrm>
              <a:prstGeom prst="rect">
                <a:avLst/>
              </a:prstGeom>
            </p:spPr>
          </p:pic>
        </p:grpSp>
      </p:grpSp>
      <p:cxnSp>
        <p:nvCxnSpPr>
          <p:cNvPr id="96" name="Łącznik prosty ze strzałką 95">
            <a:extLst>
              <a:ext uri="{FF2B5EF4-FFF2-40B4-BE49-F238E27FC236}">
                <a16:creationId xmlns:a16="http://schemas.microsoft.com/office/drawing/2014/main" id="{514A27E0-FF01-4E89-9D9D-3E35F9728C4D}"/>
              </a:ext>
            </a:extLst>
          </p:cNvPr>
          <p:cNvCxnSpPr>
            <a:endCxn id="95" idx="1"/>
          </p:cNvCxnSpPr>
          <p:nvPr/>
        </p:nvCxnSpPr>
        <p:spPr>
          <a:xfrm flipV="1">
            <a:off x="4993762" y="2795284"/>
            <a:ext cx="49567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grpSp>
        <p:nvGrpSpPr>
          <p:cNvPr id="97" name="Grupa 96">
            <a:extLst>
              <a:ext uri="{FF2B5EF4-FFF2-40B4-BE49-F238E27FC236}">
                <a16:creationId xmlns:a16="http://schemas.microsoft.com/office/drawing/2014/main" id="{3A6D457D-25C1-42F5-B42B-9C73FC771CE8}"/>
              </a:ext>
            </a:extLst>
          </p:cNvPr>
          <p:cNvGrpSpPr/>
          <p:nvPr/>
        </p:nvGrpSpPr>
        <p:grpSpPr>
          <a:xfrm>
            <a:off x="5453254" y="4078381"/>
            <a:ext cx="1369520" cy="403027"/>
            <a:chOff x="3651797" y="2436712"/>
            <a:chExt cx="1369520" cy="403027"/>
          </a:xfrm>
          <a:solidFill>
            <a:schemeClr val="accent1"/>
          </a:solidFill>
        </p:grpSpPr>
        <p:sp>
          <p:nvSpPr>
            <p:cNvPr id="98" name="Prostokąt 97">
              <a:extLst>
                <a:ext uri="{FF2B5EF4-FFF2-40B4-BE49-F238E27FC236}">
                  <a16:creationId xmlns:a16="http://schemas.microsoft.com/office/drawing/2014/main" id="{60BC85C0-48CD-498A-ABC5-A8476B5575F0}"/>
                </a:ext>
              </a:extLst>
            </p:cNvPr>
            <p:cNvSpPr/>
            <p:nvPr/>
          </p:nvSpPr>
          <p:spPr>
            <a:xfrm>
              <a:off x="3957197" y="2436712"/>
              <a:ext cx="1064120" cy="403027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l-PL" sz="1400" dirty="0" err="1"/>
                <a:t>DoPostUUT</a:t>
              </a:r>
              <a:endParaRPr lang="en-US" sz="1600" dirty="0"/>
            </a:p>
          </p:txBody>
        </p:sp>
        <p:grpSp>
          <p:nvGrpSpPr>
            <p:cNvPr id="99" name="Grupa 98">
              <a:extLst>
                <a:ext uri="{FF2B5EF4-FFF2-40B4-BE49-F238E27FC236}">
                  <a16:creationId xmlns:a16="http://schemas.microsoft.com/office/drawing/2014/main" id="{A175A487-D67C-491C-8A05-10836550F5EC}"/>
                </a:ext>
              </a:extLst>
            </p:cNvPr>
            <p:cNvGrpSpPr/>
            <p:nvPr/>
          </p:nvGrpSpPr>
          <p:grpSpPr>
            <a:xfrm>
              <a:off x="3651797" y="2436712"/>
              <a:ext cx="306000" cy="403027"/>
              <a:chOff x="3651797" y="2436712"/>
              <a:chExt cx="306000" cy="403027"/>
            </a:xfrm>
            <a:grpFill/>
          </p:grpSpPr>
          <p:sp>
            <p:nvSpPr>
              <p:cNvPr id="100" name="Prostokąt 99">
                <a:extLst>
                  <a:ext uri="{FF2B5EF4-FFF2-40B4-BE49-F238E27FC236}">
                    <a16:creationId xmlns:a16="http://schemas.microsoft.com/office/drawing/2014/main" id="{F491BDDE-3083-474C-943A-819D2873A49F}"/>
                  </a:ext>
                </a:extLst>
              </p:cNvPr>
              <p:cNvSpPr/>
              <p:nvPr/>
            </p:nvSpPr>
            <p:spPr>
              <a:xfrm>
                <a:off x="3652397" y="2436712"/>
                <a:ext cx="304800" cy="403027"/>
              </a:xfrm>
              <a:prstGeom prst="rect">
                <a:avLst/>
              </a:prstGeom>
              <a:grpFill/>
              <a:ln>
                <a:solidFill>
                  <a:schemeClr val="accent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 dirty="0"/>
              </a:p>
            </p:txBody>
          </p:sp>
          <p:pic>
            <p:nvPicPr>
              <p:cNvPr id="101" name="Obraz 100">
                <a:extLst>
                  <a:ext uri="{FF2B5EF4-FFF2-40B4-BE49-F238E27FC236}">
                    <a16:creationId xmlns:a16="http://schemas.microsoft.com/office/drawing/2014/main" id="{7240E32A-46EE-4BEC-8D48-2FC4160887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651797" y="2485225"/>
                <a:ext cx="306000" cy="306000"/>
              </a:xfrm>
              <a:prstGeom prst="rect">
                <a:avLst/>
              </a:prstGeom>
              <a:grpFill/>
              <a:ln>
                <a:solidFill>
                  <a:schemeClr val="accent1"/>
                </a:solidFill>
              </a:ln>
            </p:spPr>
          </p:pic>
        </p:grpSp>
      </p:grpSp>
      <p:grpSp>
        <p:nvGrpSpPr>
          <p:cNvPr id="102" name="Grupa 101">
            <a:extLst>
              <a:ext uri="{FF2B5EF4-FFF2-40B4-BE49-F238E27FC236}">
                <a16:creationId xmlns:a16="http://schemas.microsoft.com/office/drawing/2014/main" id="{8405F167-1993-4575-AE4D-BAC15D786F53}"/>
              </a:ext>
            </a:extLst>
          </p:cNvPr>
          <p:cNvGrpSpPr/>
          <p:nvPr/>
        </p:nvGrpSpPr>
        <p:grpSpPr>
          <a:xfrm>
            <a:off x="2998230" y="3112457"/>
            <a:ext cx="1840796" cy="403027"/>
            <a:chOff x="335627" y="4100787"/>
            <a:chExt cx="1840796" cy="403027"/>
          </a:xfrm>
        </p:grpSpPr>
        <p:sp>
          <p:nvSpPr>
            <p:cNvPr id="103" name="Prostokąt 102">
              <a:extLst>
                <a:ext uri="{FF2B5EF4-FFF2-40B4-BE49-F238E27FC236}">
                  <a16:creationId xmlns:a16="http://schemas.microsoft.com/office/drawing/2014/main" id="{2FE8ED2C-4C2C-4C91-BEAA-E5C32962BCC5}"/>
                </a:ext>
              </a:extLst>
            </p:cNvPr>
            <p:cNvSpPr/>
            <p:nvPr/>
          </p:nvSpPr>
          <p:spPr>
            <a:xfrm>
              <a:off x="641026" y="4100787"/>
              <a:ext cx="1535397" cy="403027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l-PL" sz="1400" dirty="0"/>
                <a:t>MP – Post UUT</a:t>
              </a:r>
              <a:endParaRPr lang="en-US" sz="1400" dirty="0"/>
            </a:p>
          </p:txBody>
        </p:sp>
        <p:grpSp>
          <p:nvGrpSpPr>
            <p:cNvPr id="104" name="Grupa 103">
              <a:extLst>
                <a:ext uri="{FF2B5EF4-FFF2-40B4-BE49-F238E27FC236}">
                  <a16:creationId xmlns:a16="http://schemas.microsoft.com/office/drawing/2014/main" id="{495546D3-8B95-4D4A-BB7C-7C7CBC55C5AA}"/>
                </a:ext>
              </a:extLst>
            </p:cNvPr>
            <p:cNvGrpSpPr/>
            <p:nvPr/>
          </p:nvGrpSpPr>
          <p:grpSpPr>
            <a:xfrm>
              <a:off x="335627" y="4100787"/>
              <a:ext cx="306000" cy="403027"/>
              <a:chOff x="3651797" y="2436712"/>
              <a:chExt cx="306000" cy="403027"/>
            </a:xfrm>
          </p:grpSpPr>
          <p:sp>
            <p:nvSpPr>
              <p:cNvPr id="105" name="Prostokąt 104">
                <a:extLst>
                  <a:ext uri="{FF2B5EF4-FFF2-40B4-BE49-F238E27FC236}">
                    <a16:creationId xmlns:a16="http://schemas.microsoft.com/office/drawing/2014/main" id="{24FF9131-12D4-4C09-86E4-0B0D5F0240BE}"/>
                  </a:ext>
                </a:extLst>
              </p:cNvPr>
              <p:cNvSpPr/>
              <p:nvPr/>
            </p:nvSpPr>
            <p:spPr>
              <a:xfrm>
                <a:off x="3652397" y="2436712"/>
                <a:ext cx="304800" cy="403027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 dirty="0"/>
              </a:p>
            </p:txBody>
          </p:sp>
          <p:pic>
            <p:nvPicPr>
              <p:cNvPr id="106" name="Obraz 105">
                <a:extLst>
                  <a:ext uri="{FF2B5EF4-FFF2-40B4-BE49-F238E27FC236}">
                    <a16:creationId xmlns:a16="http://schemas.microsoft.com/office/drawing/2014/main" id="{789A7A29-A2BF-4936-AF99-7D135C8B33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651797" y="2485225"/>
                <a:ext cx="306000" cy="306000"/>
              </a:xfrm>
              <a:prstGeom prst="rect">
                <a:avLst/>
              </a:prstGeom>
            </p:spPr>
          </p:pic>
        </p:grpSp>
      </p:grpSp>
      <p:grpSp>
        <p:nvGrpSpPr>
          <p:cNvPr id="107" name="Grupa 106">
            <a:extLst>
              <a:ext uri="{FF2B5EF4-FFF2-40B4-BE49-F238E27FC236}">
                <a16:creationId xmlns:a16="http://schemas.microsoft.com/office/drawing/2014/main" id="{3100A60C-3DE9-4401-A287-BC28BE3E6CE3}"/>
              </a:ext>
            </a:extLst>
          </p:cNvPr>
          <p:cNvGrpSpPr/>
          <p:nvPr/>
        </p:nvGrpSpPr>
        <p:grpSpPr>
          <a:xfrm>
            <a:off x="6189570" y="3609896"/>
            <a:ext cx="1696470" cy="403027"/>
            <a:chOff x="1583280" y="1708913"/>
            <a:chExt cx="1696470" cy="403027"/>
          </a:xfrm>
        </p:grpSpPr>
        <p:sp>
          <p:nvSpPr>
            <p:cNvPr id="108" name="Prostokąt 107">
              <a:extLst>
                <a:ext uri="{FF2B5EF4-FFF2-40B4-BE49-F238E27FC236}">
                  <a16:creationId xmlns:a16="http://schemas.microsoft.com/office/drawing/2014/main" id="{F5861AB5-9E1B-4186-B5C1-01878B757964}"/>
                </a:ext>
              </a:extLst>
            </p:cNvPr>
            <p:cNvSpPr/>
            <p:nvPr/>
          </p:nvSpPr>
          <p:spPr>
            <a:xfrm>
              <a:off x="1886874" y="1708913"/>
              <a:ext cx="1392876" cy="403027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l-PL" sz="1400" dirty="0"/>
                <a:t>Post UUT</a:t>
              </a:r>
              <a:endParaRPr lang="en-US" sz="1600" dirty="0"/>
            </a:p>
          </p:txBody>
        </p:sp>
        <p:grpSp>
          <p:nvGrpSpPr>
            <p:cNvPr id="109" name="Grupa 108">
              <a:extLst>
                <a:ext uri="{FF2B5EF4-FFF2-40B4-BE49-F238E27FC236}">
                  <a16:creationId xmlns:a16="http://schemas.microsoft.com/office/drawing/2014/main" id="{811E7026-0250-4243-A43B-F47C436AF17D}"/>
                </a:ext>
              </a:extLst>
            </p:cNvPr>
            <p:cNvGrpSpPr/>
            <p:nvPr/>
          </p:nvGrpSpPr>
          <p:grpSpPr>
            <a:xfrm>
              <a:off x="1583280" y="1708913"/>
              <a:ext cx="306000" cy="403027"/>
              <a:chOff x="1583280" y="1708913"/>
              <a:chExt cx="306000" cy="403027"/>
            </a:xfrm>
          </p:grpSpPr>
          <p:sp>
            <p:nvSpPr>
              <p:cNvPr id="110" name="Prostokąt 109">
                <a:extLst>
                  <a:ext uri="{FF2B5EF4-FFF2-40B4-BE49-F238E27FC236}">
                    <a16:creationId xmlns:a16="http://schemas.microsoft.com/office/drawing/2014/main" id="{A685547F-1FC4-4F28-A600-DEEDCF9151F0}"/>
                  </a:ext>
                </a:extLst>
              </p:cNvPr>
              <p:cNvSpPr/>
              <p:nvPr/>
            </p:nvSpPr>
            <p:spPr>
              <a:xfrm>
                <a:off x="1583880" y="1708913"/>
                <a:ext cx="304800" cy="403027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 dirty="0"/>
              </a:p>
            </p:txBody>
          </p:sp>
          <p:pic>
            <p:nvPicPr>
              <p:cNvPr id="111" name="Obraz 110">
                <a:extLst>
                  <a:ext uri="{FF2B5EF4-FFF2-40B4-BE49-F238E27FC236}">
                    <a16:creationId xmlns:a16="http://schemas.microsoft.com/office/drawing/2014/main" id="{4F025B95-48E8-43B4-AEA4-82DB8D63E6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583280" y="1757426"/>
                <a:ext cx="306000" cy="306000"/>
              </a:xfrm>
              <a:prstGeom prst="rect">
                <a:avLst/>
              </a:prstGeom>
            </p:spPr>
          </p:pic>
        </p:grpSp>
      </p:grpSp>
      <p:sp>
        <p:nvSpPr>
          <p:cNvPr id="112" name="Prostokąt 111">
            <a:extLst>
              <a:ext uri="{FF2B5EF4-FFF2-40B4-BE49-F238E27FC236}">
                <a16:creationId xmlns:a16="http://schemas.microsoft.com/office/drawing/2014/main" id="{9D3EC74C-E88E-43D2-BC5C-E7677FA12228}"/>
              </a:ext>
            </a:extLst>
          </p:cNvPr>
          <p:cNvSpPr/>
          <p:nvPr/>
        </p:nvSpPr>
        <p:spPr>
          <a:xfrm>
            <a:off x="2998230" y="3658411"/>
            <a:ext cx="2773030" cy="30599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pl-PL" sz="1400" dirty="0" err="1"/>
              <a:t>Loop</a:t>
            </a:r>
            <a:r>
              <a:rPr lang="pl-PL" sz="1400" dirty="0"/>
              <a:t> for </a:t>
            </a:r>
            <a:r>
              <a:rPr lang="pl-PL" sz="1400" dirty="0" err="1"/>
              <a:t>each</a:t>
            </a:r>
            <a:r>
              <a:rPr lang="pl-PL" sz="1400" dirty="0"/>
              <a:t> </a:t>
            </a:r>
            <a:r>
              <a:rPr lang="pl-PL" sz="1400" dirty="0" err="1"/>
              <a:t>RunOrders.PostUUT</a:t>
            </a:r>
            <a:endParaRPr lang="en-US" sz="1400" dirty="0"/>
          </a:p>
        </p:txBody>
      </p:sp>
      <p:grpSp>
        <p:nvGrpSpPr>
          <p:cNvPr id="113" name="Grupa 112">
            <a:extLst>
              <a:ext uri="{FF2B5EF4-FFF2-40B4-BE49-F238E27FC236}">
                <a16:creationId xmlns:a16="http://schemas.microsoft.com/office/drawing/2014/main" id="{FFF5AB21-5355-47A2-88EA-AFA868EABAFB}"/>
              </a:ext>
            </a:extLst>
          </p:cNvPr>
          <p:cNvGrpSpPr/>
          <p:nvPr/>
        </p:nvGrpSpPr>
        <p:grpSpPr>
          <a:xfrm>
            <a:off x="2998230" y="4078381"/>
            <a:ext cx="1888735" cy="403028"/>
            <a:chOff x="4151901" y="1013637"/>
            <a:chExt cx="1888735" cy="403028"/>
          </a:xfrm>
          <a:solidFill>
            <a:schemeClr val="accent1"/>
          </a:solidFill>
        </p:grpSpPr>
        <p:sp>
          <p:nvSpPr>
            <p:cNvPr id="114" name="Prostokąt 113">
              <a:extLst>
                <a:ext uri="{FF2B5EF4-FFF2-40B4-BE49-F238E27FC236}">
                  <a16:creationId xmlns:a16="http://schemas.microsoft.com/office/drawing/2014/main" id="{723DB69E-2481-4CB9-8488-A4CF8C2AC366}"/>
                </a:ext>
              </a:extLst>
            </p:cNvPr>
            <p:cNvSpPr/>
            <p:nvPr/>
          </p:nvSpPr>
          <p:spPr>
            <a:xfrm>
              <a:off x="4455494" y="1013638"/>
              <a:ext cx="1585142" cy="403027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/>
                <a:t>PostUUT</a:t>
              </a:r>
              <a:endParaRPr lang="en-US" sz="1600" dirty="0"/>
            </a:p>
          </p:txBody>
        </p:sp>
        <p:grpSp>
          <p:nvGrpSpPr>
            <p:cNvPr id="115" name="Grupa 114">
              <a:extLst>
                <a:ext uri="{FF2B5EF4-FFF2-40B4-BE49-F238E27FC236}">
                  <a16:creationId xmlns:a16="http://schemas.microsoft.com/office/drawing/2014/main" id="{42B45D8E-8F14-4F1A-9A4F-43F28288A131}"/>
                </a:ext>
              </a:extLst>
            </p:cNvPr>
            <p:cNvGrpSpPr/>
            <p:nvPr/>
          </p:nvGrpSpPr>
          <p:grpSpPr>
            <a:xfrm>
              <a:off x="4151901" y="1013637"/>
              <a:ext cx="306000" cy="403027"/>
              <a:chOff x="2531358" y="4009799"/>
              <a:chExt cx="306000" cy="403027"/>
            </a:xfrm>
            <a:grpFill/>
          </p:grpSpPr>
          <p:sp>
            <p:nvSpPr>
              <p:cNvPr id="116" name="Prostokąt 115">
                <a:extLst>
                  <a:ext uri="{FF2B5EF4-FFF2-40B4-BE49-F238E27FC236}">
                    <a16:creationId xmlns:a16="http://schemas.microsoft.com/office/drawing/2014/main" id="{771F2039-250D-4221-A178-E5A30AA111F5}"/>
                  </a:ext>
                </a:extLst>
              </p:cNvPr>
              <p:cNvSpPr/>
              <p:nvPr/>
            </p:nvSpPr>
            <p:spPr>
              <a:xfrm>
                <a:off x="2531958" y="4009799"/>
                <a:ext cx="304800" cy="403027"/>
              </a:xfrm>
              <a:prstGeom prst="rect">
                <a:avLst/>
              </a:prstGeom>
              <a:grpFill/>
              <a:ln>
                <a:solidFill>
                  <a:schemeClr val="accent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 dirty="0"/>
              </a:p>
            </p:txBody>
          </p:sp>
          <p:pic>
            <p:nvPicPr>
              <p:cNvPr id="117" name="Obraz 116">
                <a:extLst>
                  <a:ext uri="{FF2B5EF4-FFF2-40B4-BE49-F238E27FC236}">
                    <a16:creationId xmlns:a16="http://schemas.microsoft.com/office/drawing/2014/main" id="{A1BF8F5A-64D1-4DB5-AB6A-0E368399A7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531358" y="4058312"/>
                <a:ext cx="306000" cy="306000"/>
              </a:xfrm>
              <a:prstGeom prst="rect">
                <a:avLst/>
              </a:prstGeom>
              <a:grpFill/>
              <a:ln>
                <a:solidFill>
                  <a:schemeClr val="accent1"/>
                </a:solidFill>
              </a:ln>
            </p:spPr>
          </p:pic>
        </p:grpSp>
      </p:grpSp>
      <p:cxnSp>
        <p:nvCxnSpPr>
          <p:cNvPr id="118" name="Łącznik prosty ze strzałką 117">
            <a:extLst>
              <a:ext uri="{FF2B5EF4-FFF2-40B4-BE49-F238E27FC236}">
                <a16:creationId xmlns:a16="http://schemas.microsoft.com/office/drawing/2014/main" id="{D0F7F9BA-04F9-47D6-B369-8B86CFDDF488}"/>
              </a:ext>
            </a:extLst>
          </p:cNvPr>
          <p:cNvCxnSpPr>
            <a:cxnSpLocks/>
            <a:stCxn id="112" idx="3"/>
            <a:endCxn id="111" idx="1"/>
          </p:cNvCxnSpPr>
          <p:nvPr/>
        </p:nvCxnSpPr>
        <p:spPr>
          <a:xfrm flipV="1">
            <a:off x="5771260" y="3811409"/>
            <a:ext cx="418310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19" name="Łącznik prosty ze strzałką 118">
            <a:extLst>
              <a:ext uri="{FF2B5EF4-FFF2-40B4-BE49-F238E27FC236}">
                <a16:creationId xmlns:a16="http://schemas.microsoft.com/office/drawing/2014/main" id="{7EC292C7-80F1-4150-8503-1B60107B080C}"/>
              </a:ext>
            </a:extLst>
          </p:cNvPr>
          <p:cNvCxnSpPr>
            <a:cxnSpLocks/>
            <a:stCxn id="114" idx="3"/>
            <a:endCxn id="101" idx="1"/>
          </p:cNvCxnSpPr>
          <p:nvPr/>
        </p:nvCxnSpPr>
        <p:spPr>
          <a:xfrm flipV="1">
            <a:off x="4886965" y="4279894"/>
            <a:ext cx="566289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120" name="Obraz 119">
            <a:extLst>
              <a:ext uri="{FF2B5EF4-FFF2-40B4-BE49-F238E27FC236}">
                <a16:creationId xmlns:a16="http://schemas.microsoft.com/office/drawing/2014/main" id="{BFF76E49-87F3-4F54-A331-6A234CF176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88311" y="1179090"/>
            <a:ext cx="5353797" cy="1552792"/>
          </a:xfrm>
          <a:prstGeom prst="rect">
            <a:avLst/>
          </a:prstGeom>
        </p:spPr>
      </p:pic>
      <p:cxnSp>
        <p:nvCxnSpPr>
          <p:cNvPr id="121" name="Łącznik prosty 120">
            <a:extLst>
              <a:ext uri="{FF2B5EF4-FFF2-40B4-BE49-F238E27FC236}">
                <a16:creationId xmlns:a16="http://schemas.microsoft.com/office/drawing/2014/main" id="{36D82C75-E062-4DD8-BE2D-77FBB4187FE3}"/>
              </a:ext>
            </a:extLst>
          </p:cNvPr>
          <p:cNvCxnSpPr>
            <a:cxnSpLocks/>
          </p:cNvCxnSpPr>
          <p:nvPr/>
        </p:nvCxnSpPr>
        <p:spPr>
          <a:xfrm>
            <a:off x="2998230" y="2587214"/>
            <a:ext cx="0" cy="409584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51747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06EE7685-D890-40D2-A879-32B8E6E98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 err="1"/>
              <a:t>Process</a:t>
            </a:r>
            <a:r>
              <a:rPr lang="pl-PL" b="1" dirty="0"/>
              <a:t> Model: Step by Step</a:t>
            </a:r>
            <a:endParaRPr lang="en-US" dirty="0"/>
          </a:p>
        </p:txBody>
      </p:sp>
      <p:grpSp>
        <p:nvGrpSpPr>
          <p:cNvPr id="5" name="Grupa 4">
            <a:extLst>
              <a:ext uri="{FF2B5EF4-FFF2-40B4-BE49-F238E27FC236}">
                <a16:creationId xmlns:a16="http://schemas.microsoft.com/office/drawing/2014/main" id="{51F5B25F-4305-459A-82EA-0FF3BEC084DD}"/>
              </a:ext>
            </a:extLst>
          </p:cNvPr>
          <p:cNvGrpSpPr/>
          <p:nvPr/>
        </p:nvGrpSpPr>
        <p:grpSpPr>
          <a:xfrm>
            <a:off x="1969255" y="1002541"/>
            <a:ext cx="1840796" cy="403027"/>
            <a:chOff x="335627" y="4100787"/>
            <a:chExt cx="1840796" cy="403027"/>
          </a:xfrm>
        </p:grpSpPr>
        <p:sp>
          <p:nvSpPr>
            <p:cNvPr id="6" name="Prostokąt 5">
              <a:extLst>
                <a:ext uri="{FF2B5EF4-FFF2-40B4-BE49-F238E27FC236}">
                  <a16:creationId xmlns:a16="http://schemas.microsoft.com/office/drawing/2014/main" id="{3897DAEE-6610-4835-8A5D-1E1B8837B1FB}"/>
                </a:ext>
              </a:extLst>
            </p:cNvPr>
            <p:cNvSpPr/>
            <p:nvPr/>
          </p:nvSpPr>
          <p:spPr>
            <a:xfrm>
              <a:off x="641026" y="4100787"/>
              <a:ext cx="1535397" cy="403027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Initialize Execution Entry Point</a:t>
              </a:r>
            </a:p>
          </p:txBody>
        </p:sp>
        <p:grpSp>
          <p:nvGrpSpPr>
            <p:cNvPr id="7" name="Grupa 6">
              <a:extLst>
                <a:ext uri="{FF2B5EF4-FFF2-40B4-BE49-F238E27FC236}">
                  <a16:creationId xmlns:a16="http://schemas.microsoft.com/office/drawing/2014/main" id="{773F4687-7535-4E24-879E-F941926A2D9D}"/>
                </a:ext>
              </a:extLst>
            </p:cNvPr>
            <p:cNvGrpSpPr/>
            <p:nvPr/>
          </p:nvGrpSpPr>
          <p:grpSpPr>
            <a:xfrm>
              <a:off x="335627" y="4100787"/>
              <a:ext cx="306000" cy="403027"/>
              <a:chOff x="3651797" y="2436712"/>
              <a:chExt cx="306000" cy="403027"/>
            </a:xfrm>
          </p:grpSpPr>
          <p:sp>
            <p:nvSpPr>
              <p:cNvPr id="8" name="Prostokąt 7">
                <a:extLst>
                  <a:ext uri="{FF2B5EF4-FFF2-40B4-BE49-F238E27FC236}">
                    <a16:creationId xmlns:a16="http://schemas.microsoft.com/office/drawing/2014/main" id="{550FEFAB-65D3-42F7-A0C1-51D9C356B96E}"/>
                  </a:ext>
                </a:extLst>
              </p:cNvPr>
              <p:cNvSpPr/>
              <p:nvPr/>
            </p:nvSpPr>
            <p:spPr>
              <a:xfrm>
                <a:off x="3652397" y="2436712"/>
                <a:ext cx="304800" cy="403027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 dirty="0"/>
              </a:p>
            </p:txBody>
          </p:sp>
          <p:pic>
            <p:nvPicPr>
              <p:cNvPr id="9" name="Obraz 8">
                <a:extLst>
                  <a:ext uri="{FF2B5EF4-FFF2-40B4-BE49-F238E27FC236}">
                    <a16:creationId xmlns:a16="http://schemas.microsoft.com/office/drawing/2014/main" id="{49691C0E-0DDE-4DBA-A118-6CEA45806A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651797" y="2485225"/>
                <a:ext cx="306000" cy="306000"/>
              </a:xfrm>
              <a:prstGeom prst="rect">
                <a:avLst/>
              </a:prstGeom>
            </p:spPr>
          </p:pic>
        </p:grpSp>
      </p:grpSp>
      <p:grpSp>
        <p:nvGrpSpPr>
          <p:cNvPr id="22" name="Grupa 21">
            <a:extLst>
              <a:ext uri="{FF2B5EF4-FFF2-40B4-BE49-F238E27FC236}">
                <a16:creationId xmlns:a16="http://schemas.microsoft.com/office/drawing/2014/main" id="{27EA3F2B-5F86-4782-90DF-ED224D8C1E97}"/>
              </a:ext>
            </a:extLst>
          </p:cNvPr>
          <p:cNvGrpSpPr/>
          <p:nvPr/>
        </p:nvGrpSpPr>
        <p:grpSpPr>
          <a:xfrm>
            <a:off x="1969255" y="1485102"/>
            <a:ext cx="1840796" cy="403027"/>
            <a:chOff x="335627" y="4100787"/>
            <a:chExt cx="1840796" cy="403027"/>
          </a:xfrm>
        </p:grpSpPr>
        <p:sp>
          <p:nvSpPr>
            <p:cNvPr id="23" name="Prostokąt 22">
              <a:extLst>
                <a:ext uri="{FF2B5EF4-FFF2-40B4-BE49-F238E27FC236}">
                  <a16:creationId xmlns:a16="http://schemas.microsoft.com/office/drawing/2014/main" id="{15E047D1-F3CF-48D0-90B4-1A2AC60C2923}"/>
                </a:ext>
              </a:extLst>
            </p:cNvPr>
            <p:cNvSpPr/>
            <p:nvPr/>
          </p:nvSpPr>
          <p:spPr>
            <a:xfrm>
              <a:off x="641026" y="4100787"/>
              <a:ext cx="1535397" cy="403027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l-PL" sz="1400" dirty="0"/>
                <a:t>MP - Begin</a:t>
              </a:r>
              <a:endParaRPr lang="en-US" sz="1400" dirty="0"/>
            </a:p>
          </p:txBody>
        </p:sp>
        <p:grpSp>
          <p:nvGrpSpPr>
            <p:cNvPr id="24" name="Grupa 23">
              <a:extLst>
                <a:ext uri="{FF2B5EF4-FFF2-40B4-BE49-F238E27FC236}">
                  <a16:creationId xmlns:a16="http://schemas.microsoft.com/office/drawing/2014/main" id="{D3A7EF5C-4177-4553-B33D-F97E7EE2D598}"/>
                </a:ext>
              </a:extLst>
            </p:cNvPr>
            <p:cNvGrpSpPr/>
            <p:nvPr/>
          </p:nvGrpSpPr>
          <p:grpSpPr>
            <a:xfrm>
              <a:off x="335627" y="4100787"/>
              <a:ext cx="306000" cy="403027"/>
              <a:chOff x="3651797" y="2436712"/>
              <a:chExt cx="306000" cy="403027"/>
            </a:xfrm>
          </p:grpSpPr>
          <p:sp>
            <p:nvSpPr>
              <p:cNvPr id="25" name="Prostokąt 24">
                <a:extLst>
                  <a:ext uri="{FF2B5EF4-FFF2-40B4-BE49-F238E27FC236}">
                    <a16:creationId xmlns:a16="http://schemas.microsoft.com/office/drawing/2014/main" id="{5FBDCE60-0F0F-4566-B97C-C7A5DC908E7B}"/>
                  </a:ext>
                </a:extLst>
              </p:cNvPr>
              <p:cNvSpPr/>
              <p:nvPr/>
            </p:nvSpPr>
            <p:spPr>
              <a:xfrm>
                <a:off x="3652397" y="2436712"/>
                <a:ext cx="304800" cy="403027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 dirty="0"/>
              </a:p>
            </p:txBody>
          </p:sp>
          <p:pic>
            <p:nvPicPr>
              <p:cNvPr id="26" name="Obraz 25">
                <a:extLst>
                  <a:ext uri="{FF2B5EF4-FFF2-40B4-BE49-F238E27FC236}">
                    <a16:creationId xmlns:a16="http://schemas.microsoft.com/office/drawing/2014/main" id="{F4B0ACFD-5F6C-456F-9FC5-3490023325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651797" y="2485225"/>
                <a:ext cx="306000" cy="306000"/>
              </a:xfrm>
              <a:prstGeom prst="rect">
                <a:avLst/>
              </a:prstGeom>
            </p:spPr>
          </p:pic>
        </p:grpSp>
      </p:grpSp>
      <p:grpSp>
        <p:nvGrpSpPr>
          <p:cNvPr id="81" name="Grupa 80">
            <a:extLst>
              <a:ext uri="{FF2B5EF4-FFF2-40B4-BE49-F238E27FC236}">
                <a16:creationId xmlns:a16="http://schemas.microsoft.com/office/drawing/2014/main" id="{8A3B1ADA-4A20-4C66-B998-02A78C577FDE}"/>
              </a:ext>
            </a:extLst>
          </p:cNvPr>
          <p:cNvGrpSpPr/>
          <p:nvPr/>
        </p:nvGrpSpPr>
        <p:grpSpPr>
          <a:xfrm>
            <a:off x="7588482" y="241686"/>
            <a:ext cx="1368918" cy="403028"/>
            <a:chOff x="100843" y="1548431"/>
            <a:chExt cx="1368918" cy="403028"/>
          </a:xfrm>
          <a:solidFill>
            <a:schemeClr val="accent1"/>
          </a:solidFill>
        </p:grpSpPr>
        <p:sp>
          <p:nvSpPr>
            <p:cNvPr id="82" name="Prostokąt 81">
              <a:extLst>
                <a:ext uri="{FF2B5EF4-FFF2-40B4-BE49-F238E27FC236}">
                  <a16:creationId xmlns:a16="http://schemas.microsoft.com/office/drawing/2014/main" id="{6A39E1F0-F2D0-4D55-B067-3992AC37D376}"/>
                </a:ext>
              </a:extLst>
            </p:cNvPr>
            <p:cNvSpPr/>
            <p:nvPr/>
          </p:nvSpPr>
          <p:spPr>
            <a:xfrm>
              <a:off x="405643" y="1548432"/>
              <a:ext cx="1064118" cy="403027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l-PL" sz="1400" dirty="0"/>
                <a:t>Test </a:t>
              </a:r>
              <a:r>
                <a:rPr lang="pl-PL" sz="1400" dirty="0" err="1"/>
                <a:t>UUTs</a:t>
              </a:r>
              <a:endParaRPr lang="en-US" sz="1600" dirty="0"/>
            </a:p>
          </p:txBody>
        </p:sp>
        <p:grpSp>
          <p:nvGrpSpPr>
            <p:cNvPr id="83" name="Grupa 82">
              <a:extLst>
                <a:ext uri="{FF2B5EF4-FFF2-40B4-BE49-F238E27FC236}">
                  <a16:creationId xmlns:a16="http://schemas.microsoft.com/office/drawing/2014/main" id="{E6B7AF72-3926-473B-897A-ED3949E83D34}"/>
                </a:ext>
              </a:extLst>
            </p:cNvPr>
            <p:cNvGrpSpPr/>
            <p:nvPr/>
          </p:nvGrpSpPr>
          <p:grpSpPr>
            <a:xfrm>
              <a:off x="100843" y="1548431"/>
              <a:ext cx="304800" cy="403027"/>
              <a:chOff x="2377971" y="3576068"/>
              <a:chExt cx="304800" cy="403027"/>
            </a:xfrm>
            <a:grpFill/>
          </p:grpSpPr>
          <p:sp>
            <p:nvSpPr>
              <p:cNvPr id="84" name="Prostokąt 83">
                <a:extLst>
                  <a:ext uri="{FF2B5EF4-FFF2-40B4-BE49-F238E27FC236}">
                    <a16:creationId xmlns:a16="http://schemas.microsoft.com/office/drawing/2014/main" id="{10A5781E-358C-4C95-92BE-5C5C560502B5}"/>
                  </a:ext>
                </a:extLst>
              </p:cNvPr>
              <p:cNvSpPr/>
              <p:nvPr/>
            </p:nvSpPr>
            <p:spPr>
              <a:xfrm>
                <a:off x="2377971" y="3576068"/>
                <a:ext cx="304800" cy="403027"/>
              </a:xfrm>
              <a:prstGeom prst="rect">
                <a:avLst/>
              </a:prstGeom>
              <a:grpFill/>
              <a:ln>
                <a:solidFill>
                  <a:schemeClr val="accent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 dirty="0"/>
              </a:p>
            </p:txBody>
          </p:sp>
          <p:pic>
            <p:nvPicPr>
              <p:cNvPr id="85" name="Obraz 84">
                <a:extLst>
                  <a:ext uri="{FF2B5EF4-FFF2-40B4-BE49-F238E27FC236}">
                    <a16:creationId xmlns:a16="http://schemas.microsoft.com/office/drawing/2014/main" id="{F64CAFD9-42B6-4F6E-B674-EBF5EDBEFF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77971" y="3625181"/>
                <a:ext cx="304800" cy="304800"/>
              </a:xfrm>
              <a:prstGeom prst="rect">
                <a:avLst/>
              </a:prstGeom>
              <a:grpFill/>
              <a:ln>
                <a:solidFill>
                  <a:schemeClr val="accent1"/>
                </a:solidFill>
              </a:ln>
            </p:spPr>
          </p:pic>
        </p:grpSp>
      </p:grpSp>
      <p:grpSp>
        <p:nvGrpSpPr>
          <p:cNvPr id="28" name="Grupa 27">
            <a:extLst>
              <a:ext uri="{FF2B5EF4-FFF2-40B4-BE49-F238E27FC236}">
                <a16:creationId xmlns:a16="http://schemas.microsoft.com/office/drawing/2014/main" id="{CF89817D-0285-4ABC-AB0A-6CADCD2E6979}"/>
              </a:ext>
            </a:extLst>
          </p:cNvPr>
          <p:cNvGrpSpPr/>
          <p:nvPr/>
        </p:nvGrpSpPr>
        <p:grpSpPr>
          <a:xfrm>
            <a:off x="1969255" y="2450225"/>
            <a:ext cx="1838990" cy="403028"/>
            <a:chOff x="96373" y="2630516"/>
            <a:chExt cx="1838990" cy="403028"/>
          </a:xfrm>
        </p:grpSpPr>
        <p:sp>
          <p:nvSpPr>
            <p:cNvPr id="78" name="Prostokąt 77">
              <a:extLst>
                <a:ext uri="{FF2B5EF4-FFF2-40B4-BE49-F238E27FC236}">
                  <a16:creationId xmlns:a16="http://schemas.microsoft.com/office/drawing/2014/main" id="{B1D0B848-B645-4F41-94DC-5CB52EC84B2D}"/>
                </a:ext>
              </a:extLst>
            </p:cNvPr>
            <p:cNvSpPr/>
            <p:nvPr/>
          </p:nvSpPr>
          <p:spPr>
            <a:xfrm>
              <a:off x="399966" y="2630517"/>
              <a:ext cx="1535397" cy="403027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/>
                <a:t>PreUUTLoop</a:t>
              </a:r>
              <a:endParaRPr lang="en-US" sz="1600" dirty="0"/>
            </a:p>
          </p:txBody>
        </p:sp>
        <p:grpSp>
          <p:nvGrpSpPr>
            <p:cNvPr id="79" name="Grupa 78">
              <a:extLst>
                <a:ext uri="{FF2B5EF4-FFF2-40B4-BE49-F238E27FC236}">
                  <a16:creationId xmlns:a16="http://schemas.microsoft.com/office/drawing/2014/main" id="{99A1BC42-7248-44CC-AF24-22756C0F2A78}"/>
                </a:ext>
              </a:extLst>
            </p:cNvPr>
            <p:cNvGrpSpPr/>
            <p:nvPr/>
          </p:nvGrpSpPr>
          <p:grpSpPr>
            <a:xfrm>
              <a:off x="96373" y="2630516"/>
              <a:ext cx="306000" cy="403027"/>
              <a:chOff x="2531358" y="4009799"/>
              <a:chExt cx="306000" cy="403027"/>
            </a:xfrm>
            <a:solidFill>
              <a:schemeClr val="accent1"/>
            </a:solidFill>
          </p:grpSpPr>
          <p:sp>
            <p:nvSpPr>
              <p:cNvPr id="80" name="Prostokąt 79">
                <a:extLst>
                  <a:ext uri="{FF2B5EF4-FFF2-40B4-BE49-F238E27FC236}">
                    <a16:creationId xmlns:a16="http://schemas.microsoft.com/office/drawing/2014/main" id="{0EE97592-794E-46B5-BF62-4FB5826875DB}"/>
                  </a:ext>
                </a:extLst>
              </p:cNvPr>
              <p:cNvSpPr/>
              <p:nvPr/>
            </p:nvSpPr>
            <p:spPr>
              <a:xfrm>
                <a:off x="2531958" y="4009799"/>
                <a:ext cx="304800" cy="403027"/>
              </a:xfrm>
              <a:prstGeom prst="rect">
                <a:avLst/>
              </a:prstGeom>
              <a:grpFill/>
              <a:ln>
                <a:solidFill>
                  <a:schemeClr val="accent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 dirty="0"/>
              </a:p>
            </p:txBody>
          </p:sp>
          <p:pic>
            <p:nvPicPr>
              <p:cNvPr id="86" name="Obraz 85">
                <a:extLst>
                  <a:ext uri="{FF2B5EF4-FFF2-40B4-BE49-F238E27FC236}">
                    <a16:creationId xmlns:a16="http://schemas.microsoft.com/office/drawing/2014/main" id="{69348E74-BE07-40CD-8D65-55FBD8382C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531358" y="4058312"/>
                <a:ext cx="306000" cy="306000"/>
              </a:xfrm>
              <a:prstGeom prst="rect">
                <a:avLst/>
              </a:prstGeom>
              <a:grpFill/>
              <a:ln>
                <a:solidFill>
                  <a:schemeClr val="accent1"/>
                </a:solidFill>
              </a:ln>
            </p:spPr>
          </p:pic>
        </p:grpSp>
      </p:grpSp>
      <p:grpSp>
        <p:nvGrpSpPr>
          <p:cNvPr id="10" name="Grupa 9">
            <a:extLst>
              <a:ext uri="{FF2B5EF4-FFF2-40B4-BE49-F238E27FC236}">
                <a16:creationId xmlns:a16="http://schemas.microsoft.com/office/drawing/2014/main" id="{3DDB8640-156B-46EA-848A-ED87F374A452}"/>
              </a:ext>
            </a:extLst>
          </p:cNvPr>
          <p:cNvGrpSpPr/>
          <p:nvPr/>
        </p:nvGrpSpPr>
        <p:grpSpPr>
          <a:xfrm>
            <a:off x="1969255" y="1967663"/>
            <a:ext cx="1838990" cy="403028"/>
            <a:chOff x="96373" y="2099580"/>
            <a:chExt cx="1838990" cy="403028"/>
          </a:xfrm>
        </p:grpSpPr>
        <p:sp>
          <p:nvSpPr>
            <p:cNvPr id="88" name="Prostokąt 87">
              <a:extLst>
                <a:ext uri="{FF2B5EF4-FFF2-40B4-BE49-F238E27FC236}">
                  <a16:creationId xmlns:a16="http://schemas.microsoft.com/office/drawing/2014/main" id="{1C263F8D-AF5F-4C67-A0FB-3020F0D130A2}"/>
                </a:ext>
              </a:extLst>
            </p:cNvPr>
            <p:cNvSpPr/>
            <p:nvPr/>
          </p:nvSpPr>
          <p:spPr>
            <a:xfrm>
              <a:off x="399966" y="2099581"/>
              <a:ext cx="1535397" cy="403027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/>
                <a:t>ProcessSetup</a:t>
              </a:r>
              <a:endParaRPr lang="en-US" sz="1600" dirty="0"/>
            </a:p>
          </p:txBody>
        </p:sp>
        <p:grpSp>
          <p:nvGrpSpPr>
            <p:cNvPr id="89" name="Grupa 88">
              <a:extLst>
                <a:ext uri="{FF2B5EF4-FFF2-40B4-BE49-F238E27FC236}">
                  <a16:creationId xmlns:a16="http://schemas.microsoft.com/office/drawing/2014/main" id="{0282A5DA-68B2-4549-999A-5F553467698C}"/>
                </a:ext>
              </a:extLst>
            </p:cNvPr>
            <p:cNvGrpSpPr/>
            <p:nvPr/>
          </p:nvGrpSpPr>
          <p:grpSpPr>
            <a:xfrm>
              <a:off x="96373" y="2099580"/>
              <a:ext cx="306000" cy="403027"/>
              <a:chOff x="2531358" y="4009799"/>
              <a:chExt cx="306000" cy="403027"/>
            </a:xfrm>
            <a:solidFill>
              <a:schemeClr val="accent1"/>
            </a:solidFill>
          </p:grpSpPr>
          <p:sp>
            <p:nvSpPr>
              <p:cNvPr id="90" name="Prostokąt 89">
                <a:extLst>
                  <a:ext uri="{FF2B5EF4-FFF2-40B4-BE49-F238E27FC236}">
                    <a16:creationId xmlns:a16="http://schemas.microsoft.com/office/drawing/2014/main" id="{D9ACE7DC-4112-4537-9E32-F158D3336E01}"/>
                  </a:ext>
                </a:extLst>
              </p:cNvPr>
              <p:cNvSpPr/>
              <p:nvPr/>
            </p:nvSpPr>
            <p:spPr>
              <a:xfrm>
                <a:off x="2531958" y="4009799"/>
                <a:ext cx="304800" cy="403027"/>
              </a:xfrm>
              <a:prstGeom prst="rect">
                <a:avLst/>
              </a:prstGeom>
              <a:grpFill/>
              <a:ln>
                <a:solidFill>
                  <a:schemeClr val="accent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 dirty="0"/>
              </a:p>
            </p:txBody>
          </p:sp>
          <p:pic>
            <p:nvPicPr>
              <p:cNvPr id="91" name="Obraz 90">
                <a:extLst>
                  <a:ext uri="{FF2B5EF4-FFF2-40B4-BE49-F238E27FC236}">
                    <a16:creationId xmlns:a16="http://schemas.microsoft.com/office/drawing/2014/main" id="{2C142866-5C04-4D47-ADF0-400E5942DC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531358" y="4058312"/>
                <a:ext cx="306000" cy="306000"/>
              </a:xfrm>
              <a:prstGeom prst="rect">
                <a:avLst/>
              </a:prstGeom>
              <a:grpFill/>
              <a:ln>
                <a:solidFill>
                  <a:schemeClr val="accent1"/>
                </a:solidFill>
              </a:ln>
            </p:spPr>
          </p:pic>
        </p:grpSp>
      </p:grpSp>
      <p:sp>
        <p:nvSpPr>
          <p:cNvPr id="92" name="Prostokąt 91">
            <a:extLst>
              <a:ext uri="{FF2B5EF4-FFF2-40B4-BE49-F238E27FC236}">
                <a16:creationId xmlns:a16="http://schemas.microsoft.com/office/drawing/2014/main" id="{3709F8A5-28B9-4DB6-9B3E-F792B316858E}"/>
              </a:ext>
            </a:extLst>
          </p:cNvPr>
          <p:cNvSpPr/>
          <p:nvPr/>
        </p:nvSpPr>
        <p:spPr>
          <a:xfrm>
            <a:off x="1969255" y="2932787"/>
            <a:ext cx="2248921" cy="26799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pl-PL" sz="1400" dirty="0" err="1"/>
              <a:t>Loop</a:t>
            </a:r>
            <a:r>
              <a:rPr lang="pl-PL" sz="1400" dirty="0"/>
              <a:t> </a:t>
            </a:r>
            <a:r>
              <a:rPr lang="pl-PL" sz="1400" dirty="0" err="1"/>
              <a:t>until</a:t>
            </a:r>
            <a:r>
              <a:rPr lang="pl-PL" sz="1400" dirty="0"/>
              <a:t> </a:t>
            </a:r>
            <a:r>
              <a:rPr lang="pl-PL" sz="1400" dirty="0" err="1"/>
              <a:t>ContinueTesting</a:t>
            </a:r>
            <a:endParaRPr lang="en-US" sz="1400" dirty="0"/>
          </a:p>
        </p:txBody>
      </p:sp>
      <p:grpSp>
        <p:nvGrpSpPr>
          <p:cNvPr id="125" name="Grupa 124">
            <a:extLst>
              <a:ext uri="{FF2B5EF4-FFF2-40B4-BE49-F238E27FC236}">
                <a16:creationId xmlns:a16="http://schemas.microsoft.com/office/drawing/2014/main" id="{6B00AC77-3BB9-4181-BB09-D1901679E3CA}"/>
              </a:ext>
            </a:extLst>
          </p:cNvPr>
          <p:cNvGrpSpPr/>
          <p:nvPr/>
        </p:nvGrpSpPr>
        <p:grpSpPr>
          <a:xfrm>
            <a:off x="4798392" y="2865268"/>
            <a:ext cx="1888736" cy="403028"/>
            <a:chOff x="4151901" y="2453998"/>
            <a:chExt cx="1888736" cy="403028"/>
          </a:xfrm>
          <a:solidFill>
            <a:schemeClr val="accent3"/>
          </a:solidFill>
        </p:grpSpPr>
        <p:sp>
          <p:nvSpPr>
            <p:cNvPr id="126" name="Prostokąt 125">
              <a:extLst>
                <a:ext uri="{FF2B5EF4-FFF2-40B4-BE49-F238E27FC236}">
                  <a16:creationId xmlns:a16="http://schemas.microsoft.com/office/drawing/2014/main" id="{D8F96830-4075-40C4-9EF4-FD9CFA85FD5B}"/>
                </a:ext>
              </a:extLst>
            </p:cNvPr>
            <p:cNvSpPr/>
            <p:nvPr/>
          </p:nvSpPr>
          <p:spPr>
            <a:xfrm>
              <a:off x="4455494" y="2453999"/>
              <a:ext cx="1585143" cy="403027"/>
            </a:xfrm>
            <a:prstGeom prst="rect">
              <a:avLst/>
            </a:prstGeom>
            <a:grpFill/>
            <a:ln>
              <a:solidFill>
                <a:schemeClr val="accent3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l-PL" sz="1400" dirty="0" err="1"/>
                <a:t>MainSequence</a:t>
              </a:r>
              <a:endParaRPr lang="en-US" sz="1600" dirty="0"/>
            </a:p>
          </p:txBody>
        </p:sp>
        <p:grpSp>
          <p:nvGrpSpPr>
            <p:cNvPr id="127" name="Grupa 126">
              <a:extLst>
                <a:ext uri="{FF2B5EF4-FFF2-40B4-BE49-F238E27FC236}">
                  <a16:creationId xmlns:a16="http://schemas.microsoft.com/office/drawing/2014/main" id="{ADF67F1D-0FF4-49C3-B1A4-78E2A330DBC4}"/>
                </a:ext>
              </a:extLst>
            </p:cNvPr>
            <p:cNvGrpSpPr/>
            <p:nvPr/>
          </p:nvGrpSpPr>
          <p:grpSpPr>
            <a:xfrm>
              <a:off x="4151901" y="2453998"/>
              <a:ext cx="306000" cy="403027"/>
              <a:chOff x="2531358" y="4009799"/>
              <a:chExt cx="306000" cy="403027"/>
            </a:xfrm>
            <a:grpFill/>
          </p:grpSpPr>
          <p:sp>
            <p:nvSpPr>
              <p:cNvPr id="128" name="Prostokąt 127">
                <a:extLst>
                  <a:ext uri="{FF2B5EF4-FFF2-40B4-BE49-F238E27FC236}">
                    <a16:creationId xmlns:a16="http://schemas.microsoft.com/office/drawing/2014/main" id="{75E87D91-AAB2-480D-A8F4-3189BD92FF43}"/>
                  </a:ext>
                </a:extLst>
              </p:cNvPr>
              <p:cNvSpPr/>
              <p:nvPr/>
            </p:nvSpPr>
            <p:spPr>
              <a:xfrm>
                <a:off x="2531958" y="4009799"/>
                <a:ext cx="304800" cy="403027"/>
              </a:xfrm>
              <a:prstGeom prst="rect">
                <a:avLst/>
              </a:prstGeom>
              <a:grpFill/>
              <a:ln>
                <a:solidFill>
                  <a:schemeClr val="accent3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 dirty="0"/>
              </a:p>
            </p:txBody>
          </p:sp>
          <p:pic>
            <p:nvPicPr>
              <p:cNvPr id="129" name="Obraz 128">
                <a:extLst>
                  <a:ext uri="{FF2B5EF4-FFF2-40B4-BE49-F238E27FC236}">
                    <a16:creationId xmlns:a16="http://schemas.microsoft.com/office/drawing/2014/main" id="{FC224083-17A8-4F8C-83E6-1F0A62A266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531358" y="4058312"/>
                <a:ext cx="306000" cy="306000"/>
              </a:xfrm>
              <a:prstGeom prst="rect">
                <a:avLst/>
              </a:prstGeom>
              <a:grpFill/>
              <a:ln>
                <a:solidFill>
                  <a:schemeClr val="accent3"/>
                </a:solidFill>
              </a:ln>
            </p:spPr>
          </p:pic>
        </p:grpSp>
      </p:grpSp>
      <p:cxnSp>
        <p:nvCxnSpPr>
          <p:cNvPr id="138" name="Łącznik: zakrzywiony 137">
            <a:extLst>
              <a:ext uri="{FF2B5EF4-FFF2-40B4-BE49-F238E27FC236}">
                <a16:creationId xmlns:a16="http://schemas.microsoft.com/office/drawing/2014/main" id="{5532137B-5E7A-41EE-BE7D-ED0391E15F52}"/>
              </a:ext>
            </a:extLst>
          </p:cNvPr>
          <p:cNvCxnSpPr>
            <a:cxnSpLocks/>
            <a:stCxn id="92" idx="3"/>
            <a:endCxn id="129" idx="1"/>
          </p:cNvCxnSpPr>
          <p:nvPr/>
        </p:nvCxnSpPr>
        <p:spPr>
          <a:xfrm flipV="1">
            <a:off x="4218176" y="3066781"/>
            <a:ext cx="580216" cy="2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grpSp>
        <p:nvGrpSpPr>
          <p:cNvPr id="93" name="Grupa 92">
            <a:extLst>
              <a:ext uri="{FF2B5EF4-FFF2-40B4-BE49-F238E27FC236}">
                <a16:creationId xmlns:a16="http://schemas.microsoft.com/office/drawing/2014/main" id="{F632F9AF-2A79-4DCF-9EE8-355265444D10}"/>
              </a:ext>
            </a:extLst>
          </p:cNvPr>
          <p:cNvGrpSpPr/>
          <p:nvPr/>
        </p:nvGrpSpPr>
        <p:grpSpPr>
          <a:xfrm>
            <a:off x="1969255" y="3280312"/>
            <a:ext cx="1888736" cy="403028"/>
            <a:chOff x="4151901" y="4315721"/>
            <a:chExt cx="1888736" cy="403028"/>
          </a:xfrm>
          <a:solidFill>
            <a:schemeClr val="accent1"/>
          </a:solidFill>
        </p:grpSpPr>
        <p:sp>
          <p:nvSpPr>
            <p:cNvPr id="94" name="Prostokąt 93">
              <a:extLst>
                <a:ext uri="{FF2B5EF4-FFF2-40B4-BE49-F238E27FC236}">
                  <a16:creationId xmlns:a16="http://schemas.microsoft.com/office/drawing/2014/main" id="{AF8D346C-1652-450D-ABAA-41D181F0A500}"/>
                </a:ext>
              </a:extLst>
            </p:cNvPr>
            <p:cNvSpPr/>
            <p:nvPr/>
          </p:nvSpPr>
          <p:spPr>
            <a:xfrm>
              <a:off x="4455494" y="4315722"/>
              <a:ext cx="1585143" cy="403027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/>
                <a:t>PostUUTLoop</a:t>
              </a:r>
              <a:endParaRPr lang="en-US" sz="1600" dirty="0"/>
            </a:p>
          </p:txBody>
        </p:sp>
        <p:grpSp>
          <p:nvGrpSpPr>
            <p:cNvPr id="95" name="Grupa 94">
              <a:extLst>
                <a:ext uri="{FF2B5EF4-FFF2-40B4-BE49-F238E27FC236}">
                  <a16:creationId xmlns:a16="http://schemas.microsoft.com/office/drawing/2014/main" id="{5E347964-6264-402C-88F1-E2E334822CD7}"/>
                </a:ext>
              </a:extLst>
            </p:cNvPr>
            <p:cNvGrpSpPr/>
            <p:nvPr/>
          </p:nvGrpSpPr>
          <p:grpSpPr>
            <a:xfrm>
              <a:off x="4151901" y="4315721"/>
              <a:ext cx="306000" cy="403027"/>
              <a:chOff x="2531358" y="4009799"/>
              <a:chExt cx="306000" cy="403027"/>
            </a:xfrm>
            <a:grpFill/>
          </p:grpSpPr>
          <p:sp>
            <p:nvSpPr>
              <p:cNvPr id="96" name="Prostokąt 95">
                <a:extLst>
                  <a:ext uri="{FF2B5EF4-FFF2-40B4-BE49-F238E27FC236}">
                    <a16:creationId xmlns:a16="http://schemas.microsoft.com/office/drawing/2014/main" id="{0FDBA83F-2362-4E59-9CB9-6374E4B174E8}"/>
                  </a:ext>
                </a:extLst>
              </p:cNvPr>
              <p:cNvSpPr/>
              <p:nvPr/>
            </p:nvSpPr>
            <p:spPr>
              <a:xfrm>
                <a:off x="2531958" y="4009799"/>
                <a:ext cx="304800" cy="403027"/>
              </a:xfrm>
              <a:prstGeom prst="rect">
                <a:avLst/>
              </a:prstGeom>
              <a:grpFill/>
              <a:ln>
                <a:solidFill>
                  <a:schemeClr val="accent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 dirty="0"/>
              </a:p>
            </p:txBody>
          </p:sp>
          <p:pic>
            <p:nvPicPr>
              <p:cNvPr id="97" name="Obraz 96">
                <a:extLst>
                  <a:ext uri="{FF2B5EF4-FFF2-40B4-BE49-F238E27FC236}">
                    <a16:creationId xmlns:a16="http://schemas.microsoft.com/office/drawing/2014/main" id="{13394618-D1AA-48C9-9101-AFFE5FC38C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531358" y="4058312"/>
                <a:ext cx="306000" cy="306000"/>
              </a:xfrm>
              <a:prstGeom prst="rect">
                <a:avLst/>
              </a:prstGeom>
              <a:grpFill/>
              <a:ln>
                <a:solidFill>
                  <a:schemeClr val="accent1"/>
                </a:solidFill>
              </a:ln>
            </p:spPr>
          </p:pic>
        </p:grpSp>
      </p:grpSp>
      <p:grpSp>
        <p:nvGrpSpPr>
          <p:cNvPr id="98" name="Grupa 97">
            <a:extLst>
              <a:ext uri="{FF2B5EF4-FFF2-40B4-BE49-F238E27FC236}">
                <a16:creationId xmlns:a16="http://schemas.microsoft.com/office/drawing/2014/main" id="{68327FC7-A4F8-4A51-B1B8-23FFEE63AF9A}"/>
              </a:ext>
            </a:extLst>
          </p:cNvPr>
          <p:cNvGrpSpPr/>
          <p:nvPr/>
        </p:nvGrpSpPr>
        <p:grpSpPr>
          <a:xfrm>
            <a:off x="1969255" y="3762874"/>
            <a:ext cx="1888736" cy="403028"/>
            <a:chOff x="4151901" y="3367713"/>
            <a:chExt cx="1888736" cy="403028"/>
          </a:xfrm>
          <a:solidFill>
            <a:schemeClr val="accent1"/>
          </a:solidFill>
        </p:grpSpPr>
        <p:sp>
          <p:nvSpPr>
            <p:cNvPr id="99" name="Prostokąt 98">
              <a:extLst>
                <a:ext uri="{FF2B5EF4-FFF2-40B4-BE49-F238E27FC236}">
                  <a16:creationId xmlns:a16="http://schemas.microsoft.com/office/drawing/2014/main" id="{8FFC6527-A641-45BF-BC33-DDBA53060D08}"/>
                </a:ext>
              </a:extLst>
            </p:cNvPr>
            <p:cNvSpPr/>
            <p:nvPr/>
          </p:nvSpPr>
          <p:spPr>
            <a:xfrm>
              <a:off x="4455494" y="3367714"/>
              <a:ext cx="1585143" cy="403027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/>
                <a:t>ProcessCleanup</a:t>
              </a:r>
              <a:endParaRPr lang="en-US" sz="1600" dirty="0"/>
            </a:p>
          </p:txBody>
        </p:sp>
        <p:grpSp>
          <p:nvGrpSpPr>
            <p:cNvPr id="100" name="Grupa 99">
              <a:extLst>
                <a:ext uri="{FF2B5EF4-FFF2-40B4-BE49-F238E27FC236}">
                  <a16:creationId xmlns:a16="http://schemas.microsoft.com/office/drawing/2014/main" id="{8DCE5CF8-63EB-4276-99DB-596B83E9D39E}"/>
                </a:ext>
              </a:extLst>
            </p:cNvPr>
            <p:cNvGrpSpPr/>
            <p:nvPr/>
          </p:nvGrpSpPr>
          <p:grpSpPr>
            <a:xfrm>
              <a:off x="4151901" y="3367713"/>
              <a:ext cx="306000" cy="403027"/>
              <a:chOff x="2531358" y="4009799"/>
              <a:chExt cx="306000" cy="403027"/>
            </a:xfrm>
            <a:grpFill/>
          </p:grpSpPr>
          <p:sp>
            <p:nvSpPr>
              <p:cNvPr id="101" name="Prostokąt 100">
                <a:extLst>
                  <a:ext uri="{FF2B5EF4-FFF2-40B4-BE49-F238E27FC236}">
                    <a16:creationId xmlns:a16="http://schemas.microsoft.com/office/drawing/2014/main" id="{D43E7548-ADEE-42AA-84DB-677C17C9ED89}"/>
                  </a:ext>
                </a:extLst>
              </p:cNvPr>
              <p:cNvSpPr/>
              <p:nvPr/>
            </p:nvSpPr>
            <p:spPr>
              <a:xfrm>
                <a:off x="2531958" y="4009799"/>
                <a:ext cx="304800" cy="403027"/>
              </a:xfrm>
              <a:prstGeom prst="rect">
                <a:avLst/>
              </a:prstGeom>
              <a:grpFill/>
              <a:ln>
                <a:solidFill>
                  <a:schemeClr val="accent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 dirty="0"/>
              </a:p>
            </p:txBody>
          </p:sp>
          <p:pic>
            <p:nvPicPr>
              <p:cNvPr id="102" name="Obraz 101">
                <a:extLst>
                  <a:ext uri="{FF2B5EF4-FFF2-40B4-BE49-F238E27FC236}">
                    <a16:creationId xmlns:a16="http://schemas.microsoft.com/office/drawing/2014/main" id="{437571E1-0A85-445E-ADBE-E0EBF3F600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531358" y="4058312"/>
                <a:ext cx="306000" cy="306000"/>
              </a:xfrm>
              <a:prstGeom prst="rect">
                <a:avLst/>
              </a:prstGeom>
              <a:grpFill/>
              <a:ln>
                <a:solidFill>
                  <a:schemeClr val="accent1"/>
                </a:solidFill>
              </a:ln>
            </p:spPr>
          </p:pic>
        </p:grpSp>
      </p:grpSp>
      <p:grpSp>
        <p:nvGrpSpPr>
          <p:cNvPr id="124" name="Grupa 123">
            <a:extLst>
              <a:ext uri="{FF2B5EF4-FFF2-40B4-BE49-F238E27FC236}">
                <a16:creationId xmlns:a16="http://schemas.microsoft.com/office/drawing/2014/main" id="{722CC114-7DDA-46AB-B423-40080A1DA8B8}"/>
              </a:ext>
            </a:extLst>
          </p:cNvPr>
          <p:cNvGrpSpPr/>
          <p:nvPr/>
        </p:nvGrpSpPr>
        <p:grpSpPr>
          <a:xfrm>
            <a:off x="1969255" y="4245436"/>
            <a:ext cx="1840796" cy="403027"/>
            <a:chOff x="335627" y="4100787"/>
            <a:chExt cx="1840796" cy="403027"/>
          </a:xfrm>
        </p:grpSpPr>
        <p:sp>
          <p:nvSpPr>
            <p:cNvPr id="130" name="Prostokąt 129">
              <a:extLst>
                <a:ext uri="{FF2B5EF4-FFF2-40B4-BE49-F238E27FC236}">
                  <a16:creationId xmlns:a16="http://schemas.microsoft.com/office/drawing/2014/main" id="{C2C12AB6-F2A8-4DF5-8474-E960342E17C2}"/>
                </a:ext>
              </a:extLst>
            </p:cNvPr>
            <p:cNvSpPr/>
            <p:nvPr/>
          </p:nvSpPr>
          <p:spPr>
            <a:xfrm>
              <a:off x="641026" y="4100787"/>
              <a:ext cx="1535397" cy="403027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l-PL" sz="1400" dirty="0"/>
                <a:t>MP - End</a:t>
              </a:r>
              <a:endParaRPr lang="en-US" sz="1400" dirty="0"/>
            </a:p>
          </p:txBody>
        </p:sp>
        <p:grpSp>
          <p:nvGrpSpPr>
            <p:cNvPr id="131" name="Grupa 130">
              <a:extLst>
                <a:ext uri="{FF2B5EF4-FFF2-40B4-BE49-F238E27FC236}">
                  <a16:creationId xmlns:a16="http://schemas.microsoft.com/office/drawing/2014/main" id="{0D420467-048A-458D-A555-BEA45011BAD4}"/>
                </a:ext>
              </a:extLst>
            </p:cNvPr>
            <p:cNvGrpSpPr/>
            <p:nvPr/>
          </p:nvGrpSpPr>
          <p:grpSpPr>
            <a:xfrm>
              <a:off x="335627" y="4100787"/>
              <a:ext cx="306000" cy="403027"/>
              <a:chOff x="3651797" y="2436712"/>
              <a:chExt cx="306000" cy="403027"/>
            </a:xfrm>
          </p:grpSpPr>
          <p:sp>
            <p:nvSpPr>
              <p:cNvPr id="132" name="Prostokąt 131">
                <a:extLst>
                  <a:ext uri="{FF2B5EF4-FFF2-40B4-BE49-F238E27FC236}">
                    <a16:creationId xmlns:a16="http://schemas.microsoft.com/office/drawing/2014/main" id="{B8C7FA2C-B0EB-4271-96D5-3FA3D99D718B}"/>
                  </a:ext>
                </a:extLst>
              </p:cNvPr>
              <p:cNvSpPr/>
              <p:nvPr/>
            </p:nvSpPr>
            <p:spPr>
              <a:xfrm>
                <a:off x="3652397" y="2436712"/>
                <a:ext cx="304800" cy="403027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 dirty="0"/>
              </a:p>
            </p:txBody>
          </p:sp>
          <p:pic>
            <p:nvPicPr>
              <p:cNvPr id="133" name="Obraz 132">
                <a:extLst>
                  <a:ext uri="{FF2B5EF4-FFF2-40B4-BE49-F238E27FC236}">
                    <a16:creationId xmlns:a16="http://schemas.microsoft.com/office/drawing/2014/main" id="{D3DC2100-D6CF-4BAD-A23F-AA6D8A2289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651797" y="2485225"/>
                <a:ext cx="306000" cy="306000"/>
              </a:xfrm>
              <a:prstGeom prst="rect">
                <a:avLst/>
              </a:prstGeom>
            </p:spPr>
          </p:pic>
        </p:grpSp>
      </p:grpSp>
      <p:sp>
        <p:nvSpPr>
          <p:cNvPr id="134" name="Prostokąt 133">
            <a:extLst>
              <a:ext uri="{FF2B5EF4-FFF2-40B4-BE49-F238E27FC236}">
                <a16:creationId xmlns:a16="http://schemas.microsoft.com/office/drawing/2014/main" id="{09A5810E-9126-438A-A6E0-C95A78151DE0}"/>
              </a:ext>
            </a:extLst>
          </p:cNvPr>
          <p:cNvSpPr/>
          <p:nvPr/>
        </p:nvSpPr>
        <p:spPr>
          <a:xfrm>
            <a:off x="2459449" y="4727996"/>
            <a:ext cx="2773030" cy="30599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pl-PL" sz="1400" dirty="0" err="1"/>
              <a:t>Loop</a:t>
            </a:r>
            <a:r>
              <a:rPr lang="pl-PL" sz="1400" dirty="0"/>
              <a:t> for </a:t>
            </a:r>
            <a:r>
              <a:rPr lang="pl-PL" sz="1400" dirty="0" err="1"/>
              <a:t>each</a:t>
            </a:r>
            <a:r>
              <a:rPr lang="pl-PL" sz="1400" dirty="0"/>
              <a:t> </a:t>
            </a:r>
            <a:r>
              <a:rPr lang="pl-PL" sz="1400" dirty="0" err="1"/>
              <a:t>RunOrders.End</a:t>
            </a:r>
            <a:endParaRPr lang="en-US" sz="1400" dirty="0"/>
          </a:p>
        </p:txBody>
      </p:sp>
      <p:grpSp>
        <p:nvGrpSpPr>
          <p:cNvPr id="135" name="Grupa 134">
            <a:extLst>
              <a:ext uri="{FF2B5EF4-FFF2-40B4-BE49-F238E27FC236}">
                <a16:creationId xmlns:a16="http://schemas.microsoft.com/office/drawing/2014/main" id="{95D3FE76-5434-4340-8099-2CDCC24ACC4E}"/>
              </a:ext>
            </a:extLst>
          </p:cNvPr>
          <p:cNvGrpSpPr/>
          <p:nvPr/>
        </p:nvGrpSpPr>
        <p:grpSpPr>
          <a:xfrm>
            <a:off x="5592179" y="4679481"/>
            <a:ext cx="1696470" cy="403027"/>
            <a:chOff x="1583280" y="1708913"/>
            <a:chExt cx="1696470" cy="403027"/>
          </a:xfrm>
        </p:grpSpPr>
        <p:sp>
          <p:nvSpPr>
            <p:cNvPr id="140" name="Prostokąt 139">
              <a:extLst>
                <a:ext uri="{FF2B5EF4-FFF2-40B4-BE49-F238E27FC236}">
                  <a16:creationId xmlns:a16="http://schemas.microsoft.com/office/drawing/2014/main" id="{9CB0747E-006C-4259-8AB9-B77DEA3CBF30}"/>
                </a:ext>
              </a:extLst>
            </p:cNvPr>
            <p:cNvSpPr/>
            <p:nvPr/>
          </p:nvSpPr>
          <p:spPr>
            <a:xfrm>
              <a:off x="1886874" y="1708913"/>
              <a:ext cx="1392876" cy="403027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l-PL" sz="1400" dirty="0"/>
                <a:t>End</a:t>
              </a:r>
              <a:endParaRPr lang="en-US" sz="1600" dirty="0"/>
            </a:p>
          </p:txBody>
        </p:sp>
        <p:grpSp>
          <p:nvGrpSpPr>
            <p:cNvPr id="142" name="Grupa 141">
              <a:extLst>
                <a:ext uri="{FF2B5EF4-FFF2-40B4-BE49-F238E27FC236}">
                  <a16:creationId xmlns:a16="http://schemas.microsoft.com/office/drawing/2014/main" id="{1E61DD21-56E6-4529-B72E-772FA5547597}"/>
                </a:ext>
              </a:extLst>
            </p:cNvPr>
            <p:cNvGrpSpPr/>
            <p:nvPr/>
          </p:nvGrpSpPr>
          <p:grpSpPr>
            <a:xfrm>
              <a:off x="1583280" y="1708913"/>
              <a:ext cx="306000" cy="403027"/>
              <a:chOff x="1583280" y="1708913"/>
              <a:chExt cx="306000" cy="403027"/>
            </a:xfrm>
          </p:grpSpPr>
          <p:sp>
            <p:nvSpPr>
              <p:cNvPr id="160" name="Prostokąt 159">
                <a:extLst>
                  <a:ext uri="{FF2B5EF4-FFF2-40B4-BE49-F238E27FC236}">
                    <a16:creationId xmlns:a16="http://schemas.microsoft.com/office/drawing/2014/main" id="{58584695-FD8A-458D-B320-C21C35FB5872}"/>
                  </a:ext>
                </a:extLst>
              </p:cNvPr>
              <p:cNvSpPr/>
              <p:nvPr/>
            </p:nvSpPr>
            <p:spPr>
              <a:xfrm>
                <a:off x="1583880" y="1708913"/>
                <a:ext cx="304800" cy="403027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 dirty="0"/>
              </a:p>
            </p:txBody>
          </p:sp>
          <p:pic>
            <p:nvPicPr>
              <p:cNvPr id="175" name="Obraz 174">
                <a:extLst>
                  <a:ext uri="{FF2B5EF4-FFF2-40B4-BE49-F238E27FC236}">
                    <a16:creationId xmlns:a16="http://schemas.microsoft.com/office/drawing/2014/main" id="{7106BB6C-77D1-4B0B-9DDC-1FA412D6DC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583280" y="1757426"/>
                <a:ext cx="306000" cy="306000"/>
              </a:xfrm>
              <a:prstGeom prst="rect">
                <a:avLst/>
              </a:prstGeom>
            </p:spPr>
          </p:pic>
        </p:grpSp>
      </p:grpSp>
      <p:cxnSp>
        <p:nvCxnSpPr>
          <p:cNvPr id="178" name="Łącznik prosty ze strzałką 177">
            <a:extLst>
              <a:ext uri="{FF2B5EF4-FFF2-40B4-BE49-F238E27FC236}">
                <a16:creationId xmlns:a16="http://schemas.microsoft.com/office/drawing/2014/main" id="{574C82E9-7C66-42E1-847D-990DDEF9CD56}"/>
              </a:ext>
            </a:extLst>
          </p:cNvPr>
          <p:cNvCxnSpPr>
            <a:cxnSpLocks/>
            <a:stCxn id="134" idx="3"/>
            <a:endCxn id="175" idx="1"/>
          </p:cNvCxnSpPr>
          <p:nvPr/>
        </p:nvCxnSpPr>
        <p:spPr>
          <a:xfrm flipV="1">
            <a:off x="5232479" y="4880994"/>
            <a:ext cx="359700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83327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2">
            <a:extLst>
              <a:ext uri="{FF2B5EF4-FFF2-40B4-BE49-F238E27FC236}">
                <a16:creationId xmlns:a16="http://schemas.microsoft.com/office/drawing/2014/main" id="{07D70AC2-2AAA-485C-9116-7423F14DEC3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odtytuł 3">
            <a:extLst>
              <a:ext uri="{FF2B5EF4-FFF2-40B4-BE49-F238E27FC236}">
                <a16:creationId xmlns:a16="http://schemas.microsoft.com/office/drawing/2014/main" id="{E4E55563-3DC9-4774-A8B7-ECBE011DA80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21F8A3A8-7CD8-4910-941D-7EE6C2F65E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8414"/>
          <a:stretch/>
        </p:blipFill>
        <p:spPr>
          <a:xfrm>
            <a:off x="0" y="1"/>
            <a:ext cx="9144000" cy="5143500"/>
          </a:xfrm>
          <a:prstGeom prst="rect">
            <a:avLst/>
          </a:prstGeom>
        </p:spPr>
      </p:pic>
      <p:sp>
        <p:nvSpPr>
          <p:cNvPr id="6" name="Prostokąt 5">
            <a:extLst>
              <a:ext uri="{FF2B5EF4-FFF2-40B4-BE49-F238E27FC236}">
                <a16:creationId xmlns:a16="http://schemas.microsoft.com/office/drawing/2014/main" id="{15688170-CF80-48A8-B999-FC3F315CEE27}"/>
              </a:ext>
            </a:extLst>
          </p:cNvPr>
          <p:cNvSpPr/>
          <p:nvPr/>
        </p:nvSpPr>
        <p:spPr>
          <a:xfrm>
            <a:off x="6106160" y="0"/>
            <a:ext cx="3037840" cy="5143500"/>
          </a:xfrm>
          <a:prstGeom prst="rect">
            <a:avLst/>
          </a:prstGeom>
          <a:solidFill>
            <a:schemeClr val="accent6">
              <a:alpha val="8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Symbol zastępczy tekstu 2">
            <a:extLst>
              <a:ext uri="{FF2B5EF4-FFF2-40B4-BE49-F238E27FC236}">
                <a16:creationId xmlns:a16="http://schemas.microsoft.com/office/drawing/2014/main" id="{5EB5EFE9-DB27-4F8D-A7D9-5B76005C1833}"/>
              </a:ext>
            </a:extLst>
          </p:cNvPr>
          <p:cNvSpPr txBox="1">
            <a:spLocks/>
          </p:cNvSpPr>
          <p:nvPr/>
        </p:nvSpPr>
        <p:spPr>
          <a:xfrm>
            <a:off x="6423026" y="515939"/>
            <a:ext cx="2451100" cy="4127500"/>
          </a:xfrm>
        </p:spPr>
        <p:txBody>
          <a:bodyPr anchor="ctr"/>
          <a:lstStyle>
            <a:defPPr>
              <a:defRPr lang="en-US"/>
            </a:defPPr>
            <a:lvl1pPr marL="0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9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8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2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l-PL" sz="2800" b="1" dirty="0">
                <a:solidFill>
                  <a:schemeClr val="accent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Plug-</a:t>
            </a:r>
            <a:r>
              <a:rPr lang="pl-PL" sz="2800" b="1" dirty="0" err="1">
                <a:solidFill>
                  <a:schemeClr val="accent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ins</a:t>
            </a:r>
            <a:r>
              <a:rPr lang="pl-PL" sz="2800" b="1" dirty="0">
                <a:solidFill>
                  <a:schemeClr val="accent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and </a:t>
            </a:r>
            <a:r>
              <a:rPr lang="pl-PL" sz="2800" b="1" dirty="0" err="1">
                <a:solidFill>
                  <a:schemeClr val="accent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Add-ons</a:t>
            </a:r>
            <a:endParaRPr lang="en-US" sz="2800" b="1" dirty="0">
              <a:solidFill>
                <a:schemeClr val="accent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4804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87841F65-C39D-4A74-BA67-D80BCA34DC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883" y="205980"/>
            <a:ext cx="8229600" cy="481680"/>
          </a:xfrm>
        </p:spPr>
        <p:txBody>
          <a:bodyPr/>
          <a:lstStyle/>
          <a:p>
            <a:r>
              <a:rPr lang="pl-PL" b="1" dirty="0"/>
              <a:t>Plug-</a:t>
            </a:r>
            <a:r>
              <a:rPr lang="pl-PL" b="1" dirty="0" err="1"/>
              <a:t>ins</a:t>
            </a:r>
            <a:r>
              <a:rPr lang="pl-PL" b="1" dirty="0"/>
              <a:t> and </a:t>
            </a:r>
            <a:r>
              <a:rPr lang="pl-PL" b="1" dirty="0" err="1"/>
              <a:t>Add-ons</a:t>
            </a:r>
            <a:endParaRPr lang="pl-PL" b="1" dirty="0"/>
          </a:p>
        </p:txBody>
      </p:sp>
      <p:sp>
        <p:nvSpPr>
          <p:cNvPr id="18" name="Tytuł 3">
            <a:extLst>
              <a:ext uri="{FF2B5EF4-FFF2-40B4-BE49-F238E27FC236}">
                <a16:creationId xmlns:a16="http://schemas.microsoft.com/office/drawing/2014/main" id="{959CDAE7-6877-4B01-ACA9-D4CF48C0512D}"/>
              </a:ext>
            </a:extLst>
          </p:cNvPr>
          <p:cNvSpPr txBox="1">
            <a:spLocks/>
          </p:cNvSpPr>
          <p:nvPr/>
        </p:nvSpPr>
        <p:spPr>
          <a:xfrm>
            <a:off x="3516196" y="205980"/>
            <a:ext cx="5076334" cy="481680"/>
          </a:xfrm>
          <a:prstGeom prst="rect">
            <a:avLst/>
          </a:prstGeom>
        </p:spPr>
        <p:txBody>
          <a:bodyPr lIns="91438" tIns="45719" rIns="91438" bIns="45719">
            <a:noAutofit/>
          </a:bodyPr>
          <a:lstStyle>
            <a:lvl1pPr algn="l" defTabSz="457189" rtl="0" eaLnBrk="1" latinLnBrk="0" hangingPunct="1">
              <a:spcBef>
                <a:spcPct val="0"/>
              </a:spcBef>
              <a:buNone/>
              <a:defRPr sz="3000" kern="1200">
                <a:solidFill>
                  <a:srgbClr val="E1E1E1"/>
                </a:solidFill>
                <a:latin typeface="Calibri Light"/>
                <a:ea typeface="+mj-ea"/>
                <a:cs typeface="+mj-cs"/>
              </a:defRPr>
            </a:lvl1pPr>
          </a:lstStyle>
          <a:p>
            <a:r>
              <a:rPr lang="pl-PL" b="1" dirty="0"/>
              <a:t>: </a:t>
            </a:r>
            <a:r>
              <a:rPr lang="pl-PL" b="1" dirty="0" err="1"/>
              <a:t>Where</a:t>
            </a:r>
            <a:r>
              <a:rPr lang="pl-PL" b="1" dirty="0"/>
              <a:t> to Start?</a:t>
            </a:r>
          </a:p>
        </p:txBody>
      </p:sp>
      <p:grpSp>
        <p:nvGrpSpPr>
          <p:cNvPr id="7" name="Grupa 6">
            <a:extLst>
              <a:ext uri="{FF2B5EF4-FFF2-40B4-BE49-F238E27FC236}">
                <a16:creationId xmlns:a16="http://schemas.microsoft.com/office/drawing/2014/main" id="{2C7A8FAE-9303-4842-899F-C3D6C0BEAD0F}"/>
              </a:ext>
            </a:extLst>
          </p:cNvPr>
          <p:cNvGrpSpPr/>
          <p:nvPr/>
        </p:nvGrpSpPr>
        <p:grpSpPr>
          <a:xfrm>
            <a:off x="301969" y="1250213"/>
            <a:ext cx="6211426" cy="389652"/>
            <a:chOff x="873760" y="1828800"/>
            <a:chExt cx="6211426" cy="389652"/>
          </a:xfrm>
        </p:grpSpPr>
        <p:sp>
          <p:nvSpPr>
            <p:cNvPr id="5" name="pole tekstowe 4">
              <a:extLst>
                <a:ext uri="{FF2B5EF4-FFF2-40B4-BE49-F238E27FC236}">
                  <a16:creationId xmlns:a16="http://schemas.microsoft.com/office/drawing/2014/main" id="{6784B5F7-D5C0-4B2E-8B49-B809970A07BE}"/>
                </a:ext>
              </a:extLst>
            </p:cNvPr>
            <p:cNvSpPr txBox="1"/>
            <p:nvPr/>
          </p:nvSpPr>
          <p:spPr>
            <a:xfrm>
              <a:off x="873760" y="1828800"/>
              <a:ext cx="26298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l-PL" dirty="0"/>
                <a:t>Help &gt;&gt; </a:t>
              </a:r>
              <a:r>
                <a:rPr lang="pl-PL" dirty="0" err="1"/>
                <a:t>Find</a:t>
              </a:r>
              <a:r>
                <a:rPr lang="pl-PL" dirty="0"/>
                <a:t> </a:t>
              </a:r>
              <a:r>
                <a:rPr lang="pl-PL" dirty="0" err="1"/>
                <a:t>Examples</a:t>
              </a:r>
              <a:r>
                <a:rPr lang="pl-PL" dirty="0"/>
                <a:t> &gt;&gt; </a:t>
              </a:r>
              <a:endParaRPr lang="en-US" dirty="0"/>
            </a:p>
          </p:txBody>
        </p:sp>
        <p:pic>
          <p:nvPicPr>
            <p:cNvPr id="6" name="Obraz 5">
              <a:extLst>
                <a:ext uri="{FF2B5EF4-FFF2-40B4-BE49-F238E27FC236}">
                  <a16:creationId xmlns:a16="http://schemas.microsoft.com/office/drawing/2014/main" id="{456E1F78-C08B-426A-B540-904E4DA914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77667" y="1849120"/>
              <a:ext cx="3707519" cy="369332"/>
            </a:xfrm>
            <a:prstGeom prst="rect">
              <a:avLst/>
            </a:prstGeom>
          </p:spPr>
        </p:pic>
      </p:grpSp>
      <p:pic>
        <p:nvPicPr>
          <p:cNvPr id="8" name="Obraz 7">
            <a:extLst>
              <a:ext uri="{FF2B5EF4-FFF2-40B4-BE49-F238E27FC236}">
                <a16:creationId xmlns:a16="http://schemas.microsoft.com/office/drawing/2014/main" id="{B252150C-1E43-4E64-B2FE-4B390F7B1D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9951" y="320471"/>
            <a:ext cx="3105150" cy="4305300"/>
          </a:xfrm>
          <a:prstGeom prst="rect">
            <a:avLst/>
          </a:prstGeom>
        </p:spPr>
      </p:pic>
      <p:pic>
        <p:nvPicPr>
          <p:cNvPr id="9" name="Obraz 8">
            <a:extLst>
              <a:ext uri="{FF2B5EF4-FFF2-40B4-BE49-F238E27FC236}">
                <a16:creationId xmlns:a16="http://schemas.microsoft.com/office/drawing/2014/main" id="{9D6CCEFB-D0F7-472B-BB72-B1CE4E2BC1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3154" y="1349410"/>
            <a:ext cx="5677692" cy="3172268"/>
          </a:xfrm>
          <a:prstGeom prst="rect">
            <a:avLst/>
          </a:prstGeom>
        </p:spPr>
      </p:pic>
      <p:sp>
        <p:nvSpPr>
          <p:cNvPr id="10" name="pole tekstowe 9">
            <a:extLst>
              <a:ext uri="{FF2B5EF4-FFF2-40B4-BE49-F238E27FC236}">
                <a16:creationId xmlns:a16="http://schemas.microsoft.com/office/drawing/2014/main" id="{2372FD95-F418-4105-AB15-44583FB116C7}"/>
              </a:ext>
            </a:extLst>
          </p:cNvPr>
          <p:cNvSpPr txBox="1"/>
          <p:nvPr/>
        </p:nvSpPr>
        <p:spPr>
          <a:xfrm>
            <a:off x="301969" y="3339290"/>
            <a:ext cx="65217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 err="1"/>
              <a:t>Configure</a:t>
            </a:r>
            <a:r>
              <a:rPr lang="pl-PL" dirty="0"/>
              <a:t> &gt;&gt; </a:t>
            </a:r>
            <a:r>
              <a:rPr lang="pl-PL" dirty="0" err="1"/>
              <a:t>Result</a:t>
            </a:r>
            <a:r>
              <a:rPr lang="pl-PL" dirty="0"/>
              <a:t> Processing &gt;&gt; Show </a:t>
            </a:r>
            <a:r>
              <a:rPr lang="pl-PL" dirty="0" err="1"/>
              <a:t>More</a:t>
            </a:r>
            <a:r>
              <a:rPr lang="pl-PL" dirty="0"/>
              <a:t> </a:t>
            </a:r>
            <a:r>
              <a:rPr lang="pl-PL" dirty="0" err="1"/>
              <a:t>Options</a:t>
            </a:r>
            <a:r>
              <a:rPr lang="pl-PL" dirty="0"/>
              <a:t> &gt;&gt; Advanced</a:t>
            </a:r>
            <a:endParaRPr lang="en-US" dirty="0"/>
          </a:p>
        </p:txBody>
      </p:sp>
      <p:sp>
        <p:nvSpPr>
          <p:cNvPr id="14" name="pole tekstowe 13">
            <a:extLst>
              <a:ext uri="{FF2B5EF4-FFF2-40B4-BE49-F238E27FC236}">
                <a16:creationId xmlns:a16="http://schemas.microsoft.com/office/drawing/2014/main" id="{CEE3B8BB-33F7-4345-B634-5390E9C55A1E}"/>
              </a:ext>
            </a:extLst>
          </p:cNvPr>
          <p:cNvSpPr txBox="1"/>
          <p:nvPr/>
        </p:nvSpPr>
        <p:spPr>
          <a:xfrm>
            <a:off x="301969" y="2081130"/>
            <a:ext cx="66954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&lt;</a:t>
            </a:r>
            <a:r>
              <a:rPr lang="en-US" dirty="0" err="1"/>
              <a:t>TestStand</a:t>
            </a:r>
            <a:r>
              <a:rPr lang="en-US" dirty="0"/>
              <a:t>&gt;</a:t>
            </a:r>
            <a:endParaRPr lang="pl-PL" dirty="0"/>
          </a:p>
          <a:p>
            <a:r>
              <a:rPr lang="en-US" dirty="0"/>
              <a:t>%</a:t>
            </a:r>
            <a:r>
              <a:rPr lang="en-US" dirty="0" err="1"/>
              <a:t>teststand</a:t>
            </a:r>
            <a:r>
              <a:rPr lang="en-US" dirty="0"/>
              <a:t>%\Components\Models\</a:t>
            </a:r>
            <a:r>
              <a:rPr lang="en-US" dirty="0" err="1"/>
              <a:t>ModelPlugins</a:t>
            </a:r>
            <a:endParaRPr lang="en-US" dirty="0"/>
          </a:p>
        </p:txBody>
      </p:sp>
      <p:sp>
        <p:nvSpPr>
          <p:cNvPr id="15" name="Prostokąt 14">
            <a:extLst>
              <a:ext uri="{FF2B5EF4-FFF2-40B4-BE49-F238E27FC236}">
                <a16:creationId xmlns:a16="http://schemas.microsoft.com/office/drawing/2014/main" id="{24D9EDCE-D79B-445B-9597-2260C86098C9}"/>
              </a:ext>
            </a:extLst>
          </p:cNvPr>
          <p:cNvSpPr/>
          <p:nvPr/>
        </p:nvSpPr>
        <p:spPr>
          <a:xfrm>
            <a:off x="5584723" y="2222737"/>
            <a:ext cx="2585883" cy="726939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Obraz 15">
            <a:extLst>
              <a:ext uri="{FF2B5EF4-FFF2-40B4-BE49-F238E27FC236}">
                <a16:creationId xmlns:a16="http://schemas.microsoft.com/office/drawing/2014/main" id="{02278CCB-6372-4E1E-AD07-6E6311E17E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1969" y="2070452"/>
            <a:ext cx="8540062" cy="1681326"/>
          </a:xfrm>
          <a:prstGeom prst="rect">
            <a:avLst/>
          </a:prstGeom>
        </p:spPr>
      </p:pic>
      <p:sp>
        <p:nvSpPr>
          <p:cNvPr id="17" name="Prostokąt 16">
            <a:extLst>
              <a:ext uri="{FF2B5EF4-FFF2-40B4-BE49-F238E27FC236}">
                <a16:creationId xmlns:a16="http://schemas.microsoft.com/office/drawing/2014/main" id="{1A7FD152-D625-47CF-811E-14FA7A56F43A}"/>
              </a:ext>
            </a:extLst>
          </p:cNvPr>
          <p:cNvSpPr/>
          <p:nvPr/>
        </p:nvSpPr>
        <p:spPr>
          <a:xfrm>
            <a:off x="1785808" y="3763240"/>
            <a:ext cx="1891457" cy="405638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3579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0" grpId="0"/>
      <p:bldP spid="10" grpId="1"/>
      <p:bldP spid="14" grpId="0"/>
      <p:bldP spid="14" grpId="1"/>
      <p:bldP spid="15" grpId="0" animBg="1"/>
      <p:bldP spid="15" grpId="1" animBg="1"/>
      <p:bldP spid="17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87841F65-C39D-4A74-BA67-D80BCA34D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/>
              <a:t>Plug-</a:t>
            </a:r>
            <a:r>
              <a:rPr lang="pl-PL" b="1" dirty="0" err="1"/>
              <a:t>ins</a:t>
            </a:r>
            <a:r>
              <a:rPr lang="pl-PL" b="1" dirty="0"/>
              <a:t> and </a:t>
            </a:r>
            <a:r>
              <a:rPr lang="pl-PL" b="1" dirty="0" err="1"/>
              <a:t>Add-ons</a:t>
            </a:r>
            <a:r>
              <a:rPr lang="pl-PL" b="1" dirty="0"/>
              <a:t>: </a:t>
            </a:r>
            <a:r>
              <a:rPr lang="pl-PL" b="1" dirty="0" err="1"/>
              <a:t>Properties</a:t>
            </a:r>
            <a:r>
              <a:rPr lang="pl-PL" b="1" dirty="0"/>
              <a:t> </a:t>
            </a:r>
          </a:p>
        </p:txBody>
      </p:sp>
      <p:pic>
        <p:nvPicPr>
          <p:cNvPr id="13" name="Obraz 12">
            <a:extLst>
              <a:ext uri="{FF2B5EF4-FFF2-40B4-BE49-F238E27FC236}">
                <a16:creationId xmlns:a16="http://schemas.microsoft.com/office/drawing/2014/main" id="{969B2182-F5EA-4D16-8AB0-464261D25C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5113"/>
          <a:stretch/>
        </p:blipFill>
        <p:spPr>
          <a:xfrm>
            <a:off x="201702" y="1059282"/>
            <a:ext cx="3578445" cy="2753752"/>
          </a:xfrm>
          <a:prstGeom prst="rect">
            <a:avLst/>
          </a:prstGeom>
        </p:spPr>
      </p:pic>
      <p:pic>
        <p:nvPicPr>
          <p:cNvPr id="11" name="Obraz 10">
            <a:extLst>
              <a:ext uri="{FF2B5EF4-FFF2-40B4-BE49-F238E27FC236}">
                <a16:creationId xmlns:a16="http://schemas.microsoft.com/office/drawing/2014/main" id="{4139D81B-236F-4E9D-89D7-F2A9CFC3F26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2229"/>
          <a:stretch/>
        </p:blipFill>
        <p:spPr>
          <a:xfrm>
            <a:off x="3256978" y="1867736"/>
            <a:ext cx="2785427" cy="3200348"/>
          </a:xfrm>
          <a:prstGeom prst="rect">
            <a:avLst/>
          </a:prstGeom>
        </p:spPr>
      </p:pic>
      <p:pic>
        <p:nvPicPr>
          <p:cNvPr id="12" name="Obraz 11">
            <a:extLst>
              <a:ext uri="{FF2B5EF4-FFF2-40B4-BE49-F238E27FC236}">
                <a16:creationId xmlns:a16="http://schemas.microsoft.com/office/drawing/2014/main" id="{706CE4AB-C758-427F-8C01-74D8355578C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0090"/>
          <a:stretch/>
        </p:blipFill>
        <p:spPr>
          <a:xfrm>
            <a:off x="6044638" y="1669247"/>
            <a:ext cx="2897660" cy="2116429"/>
          </a:xfrm>
          <a:prstGeom prst="rect">
            <a:avLst/>
          </a:prstGeom>
        </p:spPr>
      </p:pic>
      <p:cxnSp>
        <p:nvCxnSpPr>
          <p:cNvPr id="15" name="Łącznik prosty ze strzałką 14">
            <a:extLst>
              <a:ext uri="{FF2B5EF4-FFF2-40B4-BE49-F238E27FC236}">
                <a16:creationId xmlns:a16="http://schemas.microsoft.com/office/drawing/2014/main" id="{E7D93725-5C5F-4BC1-9D32-C40FEAFCB052}"/>
              </a:ext>
            </a:extLst>
          </p:cNvPr>
          <p:cNvCxnSpPr/>
          <p:nvPr/>
        </p:nvCxnSpPr>
        <p:spPr>
          <a:xfrm>
            <a:off x="1894788" y="2064470"/>
            <a:ext cx="136219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Dowolny kształt: kształt 24">
            <a:extLst>
              <a:ext uri="{FF2B5EF4-FFF2-40B4-BE49-F238E27FC236}">
                <a16:creationId xmlns:a16="http://schemas.microsoft.com/office/drawing/2014/main" id="{E63B62E2-2F6A-4292-B4D3-07D0093ED45B}"/>
              </a:ext>
            </a:extLst>
          </p:cNvPr>
          <p:cNvSpPr/>
          <p:nvPr/>
        </p:nvSpPr>
        <p:spPr>
          <a:xfrm>
            <a:off x="5476973" y="1932371"/>
            <a:ext cx="612742" cy="2503463"/>
          </a:xfrm>
          <a:custGeom>
            <a:avLst/>
            <a:gdLst>
              <a:gd name="connsiteX0" fmla="*/ 0 w 612742"/>
              <a:gd name="connsiteY0" fmla="*/ 2498227 h 2503463"/>
              <a:gd name="connsiteX1" fmla="*/ 273378 w 612742"/>
              <a:gd name="connsiteY1" fmla="*/ 2451093 h 2503463"/>
              <a:gd name="connsiteX2" fmla="*/ 377072 w 612742"/>
              <a:gd name="connsiteY2" fmla="*/ 2121155 h 2503463"/>
              <a:gd name="connsiteX3" fmla="*/ 471340 w 612742"/>
              <a:gd name="connsiteY3" fmla="*/ 1348157 h 2503463"/>
              <a:gd name="connsiteX4" fmla="*/ 348792 w 612742"/>
              <a:gd name="connsiteY4" fmla="*/ 744841 h 2503463"/>
              <a:gd name="connsiteX5" fmla="*/ 433633 w 612742"/>
              <a:gd name="connsiteY5" fmla="*/ 122672 h 2503463"/>
              <a:gd name="connsiteX6" fmla="*/ 612742 w 612742"/>
              <a:gd name="connsiteY6" fmla="*/ 124 h 25034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2742" h="2503463">
                <a:moveTo>
                  <a:pt x="0" y="2498227"/>
                </a:moveTo>
                <a:cubicBezTo>
                  <a:pt x="105266" y="2506082"/>
                  <a:pt x="210533" y="2513938"/>
                  <a:pt x="273378" y="2451093"/>
                </a:cubicBezTo>
                <a:cubicBezTo>
                  <a:pt x="336223" y="2388248"/>
                  <a:pt x="344078" y="2304978"/>
                  <a:pt x="377072" y="2121155"/>
                </a:cubicBezTo>
                <a:cubicBezTo>
                  <a:pt x="410066" y="1937332"/>
                  <a:pt x="476053" y="1577543"/>
                  <a:pt x="471340" y="1348157"/>
                </a:cubicBezTo>
                <a:cubicBezTo>
                  <a:pt x="466627" y="1118771"/>
                  <a:pt x="355076" y="949088"/>
                  <a:pt x="348792" y="744841"/>
                </a:cubicBezTo>
                <a:cubicBezTo>
                  <a:pt x="342508" y="540594"/>
                  <a:pt x="389641" y="246791"/>
                  <a:pt x="433633" y="122672"/>
                </a:cubicBezTo>
                <a:cubicBezTo>
                  <a:pt x="477625" y="-1447"/>
                  <a:pt x="545183" y="-662"/>
                  <a:pt x="612742" y="124"/>
                </a:cubicBezTo>
              </a:path>
            </a:pathLst>
          </a:custGeom>
          <a:ln w="1905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Prostokąt 26">
            <a:extLst>
              <a:ext uri="{FF2B5EF4-FFF2-40B4-BE49-F238E27FC236}">
                <a16:creationId xmlns:a16="http://schemas.microsoft.com/office/drawing/2014/main" id="{3442ED40-CCE8-4C25-B73C-CEBAA5C5218F}"/>
              </a:ext>
            </a:extLst>
          </p:cNvPr>
          <p:cNvSpPr/>
          <p:nvPr/>
        </p:nvSpPr>
        <p:spPr>
          <a:xfrm>
            <a:off x="3256978" y="2261205"/>
            <a:ext cx="2568787" cy="1990283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Obraz 28">
            <a:extLst>
              <a:ext uri="{FF2B5EF4-FFF2-40B4-BE49-F238E27FC236}">
                <a16:creationId xmlns:a16="http://schemas.microsoft.com/office/drawing/2014/main" id="{D52B77CC-11D7-4AAE-B2A1-9E65B198DF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99666" y="4575018"/>
            <a:ext cx="962025" cy="47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2980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87841F65-C39D-4A74-BA67-D80BCA34D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/>
              <a:t>Plug-</a:t>
            </a:r>
            <a:r>
              <a:rPr lang="pl-PL" b="1" dirty="0" err="1"/>
              <a:t>ins</a:t>
            </a:r>
            <a:r>
              <a:rPr lang="pl-PL" b="1" dirty="0"/>
              <a:t> and </a:t>
            </a:r>
            <a:r>
              <a:rPr lang="pl-PL" b="1" dirty="0" err="1"/>
              <a:t>Add-ons</a:t>
            </a:r>
            <a:r>
              <a:rPr lang="pl-PL" b="1" dirty="0"/>
              <a:t>: </a:t>
            </a:r>
            <a:r>
              <a:rPr lang="pl-PL" b="1" dirty="0" err="1"/>
              <a:t>Properties</a:t>
            </a:r>
            <a:r>
              <a:rPr lang="pl-PL" b="1" dirty="0"/>
              <a:t> </a:t>
            </a:r>
          </a:p>
        </p:txBody>
      </p:sp>
      <p:pic>
        <p:nvPicPr>
          <p:cNvPr id="16" name="Obraz 15">
            <a:extLst>
              <a:ext uri="{FF2B5EF4-FFF2-40B4-BE49-F238E27FC236}">
                <a16:creationId xmlns:a16="http://schemas.microsoft.com/office/drawing/2014/main" id="{06114588-2086-4225-BE9B-980C85AACA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7289" r="3064"/>
          <a:stretch/>
        </p:blipFill>
        <p:spPr>
          <a:xfrm>
            <a:off x="3979682" y="982602"/>
            <a:ext cx="5070318" cy="3979926"/>
          </a:xfrm>
          <a:prstGeom prst="rect">
            <a:avLst/>
          </a:prstGeom>
        </p:spPr>
      </p:pic>
      <p:pic>
        <p:nvPicPr>
          <p:cNvPr id="2" name="Obraz 1">
            <a:extLst>
              <a:ext uri="{FF2B5EF4-FFF2-40B4-BE49-F238E27FC236}">
                <a16:creationId xmlns:a16="http://schemas.microsoft.com/office/drawing/2014/main" id="{CDB4B8EF-8353-45DC-AC1A-0DE704E2A7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4028" b="52711"/>
          <a:stretch/>
        </p:blipFill>
        <p:spPr>
          <a:xfrm>
            <a:off x="67290" y="982602"/>
            <a:ext cx="3973768" cy="3570544"/>
          </a:xfrm>
          <a:prstGeom prst="rect">
            <a:avLst/>
          </a:prstGeom>
        </p:spPr>
      </p:pic>
      <p:pic>
        <p:nvPicPr>
          <p:cNvPr id="5" name="Obraz 4">
            <a:extLst>
              <a:ext uri="{FF2B5EF4-FFF2-40B4-BE49-F238E27FC236}">
                <a16:creationId xmlns:a16="http://schemas.microsoft.com/office/drawing/2014/main" id="{CEF3B4E3-ABC8-40FA-8DED-0EECF7DF69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70" y="962282"/>
            <a:ext cx="962025" cy="476250"/>
          </a:xfrm>
          <a:prstGeom prst="rect">
            <a:avLst/>
          </a:prstGeom>
        </p:spPr>
      </p:pic>
      <p:pic>
        <p:nvPicPr>
          <p:cNvPr id="6" name="Obraz 5">
            <a:extLst>
              <a:ext uri="{FF2B5EF4-FFF2-40B4-BE49-F238E27FC236}">
                <a16:creationId xmlns:a16="http://schemas.microsoft.com/office/drawing/2014/main" id="{F812997B-13D1-4936-8D33-F4A0419F17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5179" y="4579829"/>
            <a:ext cx="2104123" cy="395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1255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2">
            <a:extLst>
              <a:ext uri="{FF2B5EF4-FFF2-40B4-BE49-F238E27FC236}">
                <a16:creationId xmlns:a16="http://schemas.microsoft.com/office/drawing/2014/main" id="{07D70AC2-2AAA-485C-9116-7423F14DEC3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odtytuł 3">
            <a:extLst>
              <a:ext uri="{FF2B5EF4-FFF2-40B4-BE49-F238E27FC236}">
                <a16:creationId xmlns:a16="http://schemas.microsoft.com/office/drawing/2014/main" id="{E4E55563-3DC9-4774-A8B7-ECBE011DA80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21F8A3A8-7CD8-4910-941D-7EE6C2F65E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662" t="1" b="22926"/>
          <a:stretch/>
        </p:blipFill>
        <p:spPr>
          <a:xfrm>
            <a:off x="0" y="-1"/>
            <a:ext cx="9144000" cy="5143501"/>
          </a:xfrm>
          <a:prstGeom prst="rect">
            <a:avLst/>
          </a:prstGeom>
        </p:spPr>
      </p:pic>
      <p:sp>
        <p:nvSpPr>
          <p:cNvPr id="6" name="Prostokąt 5">
            <a:extLst>
              <a:ext uri="{FF2B5EF4-FFF2-40B4-BE49-F238E27FC236}">
                <a16:creationId xmlns:a16="http://schemas.microsoft.com/office/drawing/2014/main" id="{15688170-CF80-48A8-B999-FC3F315CEE27}"/>
              </a:ext>
            </a:extLst>
          </p:cNvPr>
          <p:cNvSpPr/>
          <p:nvPr/>
        </p:nvSpPr>
        <p:spPr>
          <a:xfrm>
            <a:off x="6106160" y="0"/>
            <a:ext cx="3037840" cy="5143500"/>
          </a:xfrm>
          <a:prstGeom prst="rect">
            <a:avLst/>
          </a:prstGeom>
          <a:solidFill>
            <a:schemeClr val="accent6">
              <a:alpha val="8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Symbol zastępczy tekstu 2">
            <a:extLst>
              <a:ext uri="{FF2B5EF4-FFF2-40B4-BE49-F238E27FC236}">
                <a16:creationId xmlns:a16="http://schemas.microsoft.com/office/drawing/2014/main" id="{5EB5EFE9-DB27-4F8D-A7D9-5B76005C1833}"/>
              </a:ext>
            </a:extLst>
          </p:cNvPr>
          <p:cNvSpPr txBox="1">
            <a:spLocks/>
          </p:cNvSpPr>
          <p:nvPr/>
        </p:nvSpPr>
        <p:spPr>
          <a:xfrm>
            <a:off x="6423026" y="515939"/>
            <a:ext cx="2451100" cy="4127500"/>
          </a:xfrm>
        </p:spPr>
        <p:txBody>
          <a:bodyPr anchor="ctr"/>
          <a:lstStyle>
            <a:defPPr>
              <a:defRPr lang="en-US"/>
            </a:defPPr>
            <a:lvl1pPr marL="0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9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8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2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l-PL" sz="2800" b="1" dirty="0">
                <a:solidFill>
                  <a:schemeClr val="accent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Test System </a:t>
            </a:r>
            <a:r>
              <a:rPr lang="pl-PL" sz="2800" b="1" dirty="0" err="1">
                <a:solidFill>
                  <a:schemeClr val="accent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Overview</a:t>
            </a:r>
            <a:endParaRPr lang="en-US" sz="2800" b="1" dirty="0">
              <a:solidFill>
                <a:schemeClr val="accent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9751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87841F65-C39D-4A74-BA67-D80BCA34D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/>
              <a:t>Plug-</a:t>
            </a:r>
            <a:r>
              <a:rPr lang="pl-PL" b="1" dirty="0" err="1"/>
              <a:t>ins</a:t>
            </a:r>
            <a:r>
              <a:rPr lang="pl-PL" b="1" dirty="0"/>
              <a:t> and </a:t>
            </a:r>
            <a:r>
              <a:rPr lang="pl-PL" b="1" dirty="0" err="1"/>
              <a:t>Add-ons</a:t>
            </a:r>
            <a:r>
              <a:rPr lang="pl-PL" b="1" dirty="0"/>
              <a:t>: </a:t>
            </a:r>
            <a:r>
              <a:rPr lang="pl-PL" b="1" dirty="0" err="1"/>
              <a:t>Properties</a:t>
            </a:r>
            <a:r>
              <a:rPr lang="pl-PL" b="1" dirty="0"/>
              <a:t> 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EE58BCF8-0A9C-4CCD-AC67-D9DCCBE5E9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8599"/>
          <a:stretch/>
        </p:blipFill>
        <p:spPr>
          <a:xfrm>
            <a:off x="567932" y="1084789"/>
            <a:ext cx="5783061" cy="3497371"/>
          </a:xfrm>
          <a:prstGeom prst="rect">
            <a:avLst/>
          </a:prstGeom>
        </p:spPr>
      </p:pic>
      <p:pic>
        <p:nvPicPr>
          <p:cNvPr id="8" name="Obraz 7">
            <a:extLst>
              <a:ext uri="{FF2B5EF4-FFF2-40B4-BE49-F238E27FC236}">
                <a16:creationId xmlns:a16="http://schemas.microsoft.com/office/drawing/2014/main" id="{5742FC31-29F3-471E-9DC9-A32E4EE2B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215" y="1155909"/>
            <a:ext cx="2104123" cy="395190"/>
          </a:xfrm>
          <a:prstGeom prst="rect">
            <a:avLst/>
          </a:prstGeom>
        </p:spPr>
      </p:pic>
      <p:pic>
        <p:nvPicPr>
          <p:cNvPr id="9" name="Obraz 8">
            <a:extLst>
              <a:ext uri="{FF2B5EF4-FFF2-40B4-BE49-F238E27FC236}">
                <a16:creationId xmlns:a16="http://schemas.microsoft.com/office/drawing/2014/main" id="{5BB70C75-1D3F-41AC-9E19-C9FA3DF0C5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1194" r="48179"/>
          <a:stretch/>
        </p:blipFill>
        <p:spPr>
          <a:xfrm>
            <a:off x="5288298" y="1490256"/>
            <a:ext cx="2996848" cy="1411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0334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E45505A9-B511-4D4E-8322-308A0CE67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/>
              <a:t>Plug-</a:t>
            </a:r>
            <a:r>
              <a:rPr lang="pl-PL" b="1" dirty="0" err="1"/>
              <a:t>ins</a:t>
            </a:r>
            <a:r>
              <a:rPr lang="pl-PL" b="1" dirty="0"/>
              <a:t> and </a:t>
            </a:r>
            <a:r>
              <a:rPr lang="pl-PL" b="1" dirty="0" err="1"/>
              <a:t>Add-ons</a:t>
            </a:r>
            <a:r>
              <a:rPr lang="pl-PL" b="1" dirty="0"/>
              <a:t>: Plug-in </a:t>
            </a:r>
            <a:r>
              <a:rPr lang="pl-PL" b="1" dirty="0" err="1"/>
              <a:t>Entry</a:t>
            </a:r>
            <a:r>
              <a:rPr lang="pl-PL" b="1" dirty="0"/>
              <a:t> </a:t>
            </a:r>
            <a:r>
              <a:rPr lang="pl-PL" b="1" dirty="0" err="1"/>
              <a:t>Points</a:t>
            </a:r>
            <a:endParaRPr lang="en-US" dirty="0"/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1A9AA324-98AD-4812-B28C-7588A5635814}"/>
              </a:ext>
            </a:extLst>
          </p:cNvPr>
          <p:cNvSpPr txBox="1"/>
          <p:nvPr/>
        </p:nvSpPr>
        <p:spPr>
          <a:xfrm>
            <a:off x="351883" y="1148080"/>
            <a:ext cx="66954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&lt;</a:t>
            </a:r>
            <a:r>
              <a:rPr lang="en-US" dirty="0" err="1"/>
              <a:t>TestStand</a:t>
            </a:r>
            <a:r>
              <a:rPr lang="en-US" dirty="0"/>
              <a:t> Public&gt;</a:t>
            </a:r>
            <a:endParaRPr lang="pl-PL" dirty="0"/>
          </a:p>
          <a:p>
            <a:r>
              <a:rPr lang="en-US" dirty="0"/>
              <a:t>%</a:t>
            </a:r>
            <a:r>
              <a:rPr lang="en-US" dirty="0" err="1"/>
              <a:t>teststandpublic</a:t>
            </a:r>
            <a:r>
              <a:rPr lang="en-US" dirty="0"/>
              <a:t>%\Components\Models\</a:t>
            </a:r>
            <a:r>
              <a:rPr lang="en-US" dirty="0" err="1"/>
              <a:t>ModelPlugins</a:t>
            </a:r>
            <a:r>
              <a:rPr lang="pl-PL" dirty="0"/>
              <a:t>[\</a:t>
            </a:r>
            <a:r>
              <a:rPr lang="pl-PL" dirty="0" err="1"/>
              <a:t>Addons</a:t>
            </a:r>
            <a:r>
              <a:rPr lang="pl-PL" dirty="0"/>
              <a:t>]</a:t>
            </a:r>
            <a:endParaRPr lang="en-US" dirty="0"/>
          </a:p>
        </p:txBody>
      </p:sp>
      <p:grpSp>
        <p:nvGrpSpPr>
          <p:cNvPr id="23" name="Grupa 22">
            <a:extLst>
              <a:ext uri="{FF2B5EF4-FFF2-40B4-BE49-F238E27FC236}">
                <a16:creationId xmlns:a16="http://schemas.microsoft.com/office/drawing/2014/main" id="{80B763F1-85AF-445C-BE9A-C2455A20740D}"/>
              </a:ext>
            </a:extLst>
          </p:cNvPr>
          <p:cNvGrpSpPr/>
          <p:nvPr/>
        </p:nvGrpSpPr>
        <p:grpSpPr>
          <a:xfrm>
            <a:off x="4648191" y="4265811"/>
            <a:ext cx="1936399" cy="403027"/>
            <a:chOff x="3651601" y="2370236"/>
            <a:chExt cx="1936399" cy="403027"/>
          </a:xfrm>
        </p:grpSpPr>
        <p:sp>
          <p:nvSpPr>
            <p:cNvPr id="19" name="Prostokąt 18">
              <a:extLst>
                <a:ext uri="{FF2B5EF4-FFF2-40B4-BE49-F238E27FC236}">
                  <a16:creationId xmlns:a16="http://schemas.microsoft.com/office/drawing/2014/main" id="{77A34373-952C-4E92-99CE-A52085AB74E9}"/>
                </a:ext>
              </a:extLst>
            </p:cNvPr>
            <p:cNvSpPr/>
            <p:nvPr/>
          </p:nvSpPr>
          <p:spPr>
            <a:xfrm>
              <a:off x="3957001" y="2370236"/>
              <a:ext cx="1630999" cy="403027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l-PL" sz="1400" dirty="0" err="1"/>
                <a:t>Configure</a:t>
              </a:r>
              <a:r>
                <a:rPr lang="pl-PL" sz="1400" dirty="0"/>
                <a:t> </a:t>
              </a:r>
              <a:r>
                <a:rPr lang="pl-PL" sz="1400" dirty="0" err="1"/>
                <a:t>Additional</a:t>
              </a:r>
              <a:r>
                <a:rPr lang="pl-PL" sz="1400" dirty="0"/>
                <a:t> </a:t>
              </a:r>
              <a:r>
                <a:rPr lang="pl-PL" sz="1400" dirty="0" err="1"/>
                <a:t>Options</a:t>
              </a:r>
              <a:endParaRPr lang="en-US" sz="1400" dirty="0"/>
            </a:p>
          </p:txBody>
        </p:sp>
        <p:grpSp>
          <p:nvGrpSpPr>
            <p:cNvPr id="20" name="Grupa 19">
              <a:extLst>
                <a:ext uri="{FF2B5EF4-FFF2-40B4-BE49-F238E27FC236}">
                  <a16:creationId xmlns:a16="http://schemas.microsoft.com/office/drawing/2014/main" id="{BA34453A-8118-4B32-8C8C-08F2DADDCCA7}"/>
                </a:ext>
              </a:extLst>
            </p:cNvPr>
            <p:cNvGrpSpPr/>
            <p:nvPr/>
          </p:nvGrpSpPr>
          <p:grpSpPr>
            <a:xfrm>
              <a:off x="3651601" y="2370236"/>
              <a:ext cx="325053" cy="403027"/>
              <a:chOff x="3651797" y="2436712"/>
              <a:chExt cx="306000" cy="403027"/>
            </a:xfrm>
          </p:grpSpPr>
          <p:sp>
            <p:nvSpPr>
              <p:cNvPr id="21" name="Prostokąt 20">
                <a:extLst>
                  <a:ext uri="{FF2B5EF4-FFF2-40B4-BE49-F238E27FC236}">
                    <a16:creationId xmlns:a16="http://schemas.microsoft.com/office/drawing/2014/main" id="{CA624AA5-7B71-44D3-B36D-C627581AD924}"/>
                  </a:ext>
                </a:extLst>
              </p:cNvPr>
              <p:cNvSpPr/>
              <p:nvPr/>
            </p:nvSpPr>
            <p:spPr>
              <a:xfrm>
                <a:off x="3652397" y="2436712"/>
                <a:ext cx="304800" cy="403027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 dirty="0"/>
              </a:p>
            </p:txBody>
          </p:sp>
          <p:pic>
            <p:nvPicPr>
              <p:cNvPr id="22" name="Obraz 21">
                <a:extLst>
                  <a:ext uri="{FF2B5EF4-FFF2-40B4-BE49-F238E27FC236}">
                    <a16:creationId xmlns:a16="http://schemas.microsoft.com/office/drawing/2014/main" id="{7D11D0DD-ADCA-4E81-B7CE-1098CAAE3F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651797" y="2485225"/>
                <a:ext cx="306000" cy="306000"/>
              </a:xfrm>
              <a:prstGeom prst="rect">
                <a:avLst/>
              </a:prstGeom>
            </p:spPr>
          </p:pic>
        </p:grpSp>
      </p:grpSp>
      <p:grpSp>
        <p:nvGrpSpPr>
          <p:cNvPr id="24" name="Grupa 23">
            <a:extLst>
              <a:ext uri="{FF2B5EF4-FFF2-40B4-BE49-F238E27FC236}">
                <a16:creationId xmlns:a16="http://schemas.microsoft.com/office/drawing/2014/main" id="{A01C347C-2CF2-4C28-9CE0-69BB48E701AD}"/>
              </a:ext>
            </a:extLst>
          </p:cNvPr>
          <p:cNvGrpSpPr/>
          <p:nvPr/>
        </p:nvGrpSpPr>
        <p:grpSpPr>
          <a:xfrm>
            <a:off x="2559410" y="4265811"/>
            <a:ext cx="1936399" cy="403027"/>
            <a:chOff x="3651601" y="2370236"/>
            <a:chExt cx="1936399" cy="403027"/>
          </a:xfrm>
        </p:grpSpPr>
        <p:sp>
          <p:nvSpPr>
            <p:cNvPr id="25" name="Prostokąt 24">
              <a:extLst>
                <a:ext uri="{FF2B5EF4-FFF2-40B4-BE49-F238E27FC236}">
                  <a16:creationId xmlns:a16="http://schemas.microsoft.com/office/drawing/2014/main" id="{8123FADB-1A7D-4524-91B4-06690831A756}"/>
                </a:ext>
              </a:extLst>
            </p:cNvPr>
            <p:cNvSpPr/>
            <p:nvPr/>
          </p:nvSpPr>
          <p:spPr>
            <a:xfrm>
              <a:off x="3957001" y="2370236"/>
              <a:ext cx="1630999" cy="403027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l-PL" sz="1400" dirty="0" err="1"/>
                <a:t>Configure</a:t>
              </a:r>
              <a:endParaRPr lang="pl-PL" sz="1400" dirty="0"/>
            </a:p>
            <a:p>
              <a:pPr algn="ctr"/>
              <a:r>
                <a:rPr lang="pl-PL" sz="1400" dirty="0"/>
                <a:t>Standard </a:t>
              </a:r>
              <a:r>
                <a:rPr lang="pl-PL" sz="1400" dirty="0" err="1"/>
                <a:t>Options</a:t>
              </a:r>
              <a:endParaRPr lang="en-US" sz="1400" dirty="0"/>
            </a:p>
          </p:txBody>
        </p:sp>
        <p:grpSp>
          <p:nvGrpSpPr>
            <p:cNvPr id="26" name="Grupa 25">
              <a:extLst>
                <a:ext uri="{FF2B5EF4-FFF2-40B4-BE49-F238E27FC236}">
                  <a16:creationId xmlns:a16="http://schemas.microsoft.com/office/drawing/2014/main" id="{556C30E7-6C90-4301-9A3F-C3A742EBA2B5}"/>
                </a:ext>
              </a:extLst>
            </p:cNvPr>
            <p:cNvGrpSpPr/>
            <p:nvPr/>
          </p:nvGrpSpPr>
          <p:grpSpPr>
            <a:xfrm>
              <a:off x="3651601" y="2370236"/>
              <a:ext cx="325053" cy="403027"/>
              <a:chOff x="3651797" y="2436712"/>
              <a:chExt cx="306000" cy="403027"/>
            </a:xfrm>
          </p:grpSpPr>
          <p:sp>
            <p:nvSpPr>
              <p:cNvPr id="27" name="Prostokąt 26">
                <a:extLst>
                  <a:ext uri="{FF2B5EF4-FFF2-40B4-BE49-F238E27FC236}">
                    <a16:creationId xmlns:a16="http://schemas.microsoft.com/office/drawing/2014/main" id="{0C9F2E9F-9F76-4962-BFDC-42662BA529B1}"/>
                  </a:ext>
                </a:extLst>
              </p:cNvPr>
              <p:cNvSpPr/>
              <p:nvPr/>
            </p:nvSpPr>
            <p:spPr>
              <a:xfrm>
                <a:off x="3652397" y="2436712"/>
                <a:ext cx="304800" cy="403027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 dirty="0"/>
              </a:p>
            </p:txBody>
          </p:sp>
          <p:pic>
            <p:nvPicPr>
              <p:cNvPr id="28" name="Obraz 27">
                <a:extLst>
                  <a:ext uri="{FF2B5EF4-FFF2-40B4-BE49-F238E27FC236}">
                    <a16:creationId xmlns:a16="http://schemas.microsoft.com/office/drawing/2014/main" id="{4CDFC751-8776-4ED8-8D08-2F39645E4E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651797" y="2485225"/>
                <a:ext cx="306000" cy="306000"/>
              </a:xfrm>
              <a:prstGeom prst="rect">
                <a:avLst/>
              </a:prstGeom>
            </p:spPr>
          </p:pic>
        </p:grpSp>
      </p:grpSp>
      <p:grpSp>
        <p:nvGrpSpPr>
          <p:cNvPr id="29" name="Grupa 28">
            <a:extLst>
              <a:ext uri="{FF2B5EF4-FFF2-40B4-BE49-F238E27FC236}">
                <a16:creationId xmlns:a16="http://schemas.microsoft.com/office/drawing/2014/main" id="{2E558BA0-A57B-4449-9940-39B631005930}"/>
              </a:ext>
            </a:extLst>
          </p:cNvPr>
          <p:cNvGrpSpPr/>
          <p:nvPr/>
        </p:nvGrpSpPr>
        <p:grpSpPr>
          <a:xfrm>
            <a:off x="1551162" y="1944688"/>
            <a:ext cx="1936399" cy="403027"/>
            <a:chOff x="3651601" y="2370236"/>
            <a:chExt cx="1936399" cy="403027"/>
          </a:xfrm>
        </p:grpSpPr>
        <p:sp>
          <p:nvSpPr>
            <p:cNvPr id="30" name="Prostokąt 29">
              <a:extLst>
                <a:ext uri="{FF2B5EF4-FFF2-40B4-BE49-F238E27FC236}">
                  <a16:creationId xmlns:a16="http://schemas.microsoft.com/office/drawing/2014/main" id="{23F91C9A-9D4B-4ACF-A2A5-D89872827EDA}"/>
                </a:ext>
              </a:extLst>
            </p:cNvPr>
            <p:cNvSpPr/>
            <p:nvPr/>
          </p:nvSpPr>
          <p:spPr>
            <a:xfrm>
              <a:off x="3957001" y="2370236"/>
              <a:ext cx="1630999" cy="403027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Initialize</a:t>
              </a:r>
            </a:p>
          </p:txBody>
        </p:sp>
        <p:grpSp>
          <p:nvGrpSpPr>
            <p:cNvPr id="31" name="Grupa 30">
              <a:extLst>
                <a:ext uri="{FF2B5EF4-FFF2-40B4-BE49-F238E27FC236}">
                  <a16:creationId xmlns:a16="http://schemas.microsoft.com/office/drawing/2014/main" id="{38F564F8-D89A-4B46-B785-756E703DE3B3}"/>
                </a:ext>
              </a:extLst>
            </p:cNvPr>
            <p:cNvGrpSpPr/>
            <p:nvPr/>
          </p:nvGrpSpPr>
          <p:grpSpPr>
            <a:xfrm>
              <a:off x="3651601" y="2370236"/>
              <a:ext cx="325053" cy="403027"/>
              <a:chOff x="3651797" y="2436712"/>
              <a:chExt cx="306000" cy="403027"/>
            </a:xfrm>
          </p:grpSpPr>
          <p:sp>
            <p:nvSpPr>
              <p:cNvPr id="32" name="Prostokąt 31">
                <a:extLst>
                  <a:ext uri="{FF2B5EF4-FFF2-40B4-BE49-F238E27FC236}">
                    <a16:creationId xmlns:a16="http://schemas.microsoft.com/office/drawing/2014/main" id="{246A26B0-C1DF-48F7-99A7-41CBDAD94B24}"/>
                  </a:ext>
                </a:extLst>
              </p:cNvPr>
              <p:cNvSpPr/>
              <p:nvPr/>
            </p:nvSpPr>
            <p:spPr>
              <a:xfrm>
                <a:off x="3652397" y="2436712"/>
                <a:ext cx="304800" cy="403027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 dirty="0"/>
              </a:p>
            </p:txBody>
          </p:sp>
          <p:pic>
            <p:nvPicPr>
              <p:cNvPr id="33" name="Obraz 32">
                <a:extLst>
                  <a:ext uri="{FF2B5EF4-FFF2-40B4-BE49-F238E27FC236}">
                    <a16:creationId xmlns:a16="http://schemas.microsoft.com/office/drawing/2014/main" id="{31BDCA68-7958-4E44-8BED-F161631A52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651797" y="2485225"/>
                <a:ext cx="306000" cy="306000"/>
              </a:xfrm>
              <a:prstGeom prst="rect">
                <a:avLst/>
              </a:prstGeom>
            </p:spPr>
          </p:pic>
        </p:grpSp>
      </p:grpSp>
      <p:grpSp>
        <p:nvGrpSpPr>
          <p:cNvPr id="34" name="Grupa 33">
            <a:extLst>
              <a:ext uri="{FF2B5EF4-FFF2-40B4-BE49-F238E27FC236}">
                <a16:creationId xmlns:a16="http://schemas.microsoft.com/office/drawing/2014/main" id="{A061F91D-B0B7-4D85-AC26-AFF60BACFACC}"/>
              </a:ext>
            </a:extLst>
          </p:cNvPr>
          <p:cNvGrpSpPr/>
          <p:nvPr/>
        </p:nvGrpSpPr>
        <p:grpSpPr>
          <a:xfrm>
            <a:off x="1551162" y="2484467"/>
            <a:ext cx="1936399" cy="403027"/>
            <a:chOff x="3651601" y="2370236"/>
            <a:chExt cx="1936399" cy="403027"/>
          </a:xfrm>
        </p:grpSpPr>
        <p:sp>
          <p:nvSpPr>
            <p:cNvPr id="35" name="Prostokąt 34">
              <a:extLst>
                <a:ext uri="{FF2B5EF4-FFF2-40B4-BE49-F238E27FC236}">
                  <a16:creationId xmlns:a16="http://schemas.microsoft.com/office/drawing/2014/main" id="{88FAABFB-3024-499E-8CCE-DDB840E33B03}"/>
                </a:ext>
              </a:extLst>
            </p:cNvPr>
            <p:cNvSpPr/>
            <p:nvPr/>
          </p:nvSpPr>
          <p:spPr>
            <a:xfrm>
              <a:off x="3957001" y="2370236"/>
              <a:ext cx="1630999" cy="403027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l-PL" sz="1400" dirty="0"/>
                <a:t>Begin</a:t>
              </a:r>
              <a:endParaRPr lang="en-US" sz="1400" dirty="0"/>
            </a:p>
          </p:txBody>
        </p:sp>
        <p:grpSp>
          <p:nvGrpSpPr>
            <p:cNvPr id="36" name="Grupa 35">
              <a:extLst>
                <a:ext uri="{FF2B5EF4-FFF2-40B4-BE49-F238E27FC236}">
                  <a16:creationId xmlns:a16="http://schemas.microsoft.com/office/drawing/2014/main" id="{C72E57CC-EF91-4B25-B2DF-126183ECADE3}"/>
                </a:ext>
              </a:extLst>
            </p:cNvPr>
            <p:cNvGrpSpPr/>
            <p:nvPr/>
          </p:nvGrpSpPr>
          <p:grpSpPr>
            <a:xfrm>
              <a:off x="3651601" y="2370236"/>
              <a:ext cx="325053" cy="403027"/>
              <a:chOff x="3651797" y="2436712"/>
              <a:chExt cx="306000" cy="403027"/>
            </a:xfrm>
          </p:grpSpPr>
          <p:sp>
            <p:nvSpPr>
              <p:cNvPr id="37" name="Prostokąt 36">
                <a:extLst>
                  <a:ext uri="{FF2B5EF4-FFF2-40B4-BE49-F238E27FC236}">
                    <a16:creationId xmlns:a16="http://schemas.microsoft.com/office/drawing/2014/main" id="{B19D6F8F-8728-4932-9413-BF12A72E9F4D}"/>
                  </a:ext>
                </a:extLst>
              </p:cNvPr>
              <p:cNvSpPr/>
              <p:nvPr/>
            </p:nvSpPr>
            <p:spPr>
              <a:xfrm>
                <a:off x="3652397" y="2436712"/>
                <a:ext cx="304800" cy="403027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 dirty="0"/>
              </a:p>
            </p:txBody>
          </p:sp>
          <p:pic>
            <p:nvPicPr>
              <p:cNvPr id="38" name="Obraz 37">
                <a:extLst>
                  <a:ext uri="{FF2B5EF4-FFF2-40B4-BE49-F238E27FC236}">
                    <a16:creationId xmlns:a16="http://schemas.microsoft.com/office/drawing/2014/main" id="{03829478-C682-468A-ADA4-3F5BF0BBA3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651797" y="2485225"/>
                <a:ext cx="306000" cy="306000"/>
              </a:xfrm>
              <a:prstGeom prst="rect">
                <a:avLst/>
              </a:prstGeom>
            </p:spPr>
          </p:pic>
        </p:grpSp>
      </p:grpSp>
      <p:grpSp>
        <p:nvGrpSpPr>
          <p:cNvPr id="39" name="Grupa 38">
            <a:extLst>
              <a:ext uri="{FF2B5EF4-FFF2-40B4-BE49-F238E27FC236}">
                <a16:creationId xmlns:a16="http://schemas.microsoft.com/office/drawing/2014/main" id="{64A491ED-EAA4-4E95-94E7-B5E26E76BE4E}"/>
              </a:ext>
            </a:extLst>
          </p:cNvPr>
          <p:cNvGrpSpPr/>
          <p:nvPr/>
        </p:nvGrpSpPr>
        <p:grpSpPr>
          <a:xfrm>
            <a:off x="1551162" y="3024246"/>
            <a:ext cx="1936399" cy="403027"/>
            <a:chOff x="3651601" y="2370236"/>
            <a:chExt cx="1936399" cy="403027"/>
          </a:xfrm>
        </p:grpSpPr>
        <p:sp>
          <p:nvSpPr>
            <p:cNvPr id="40" name="Prostokąt 39">
              <a:extLst>
                <a:ext uri="{FF2B5EF4-FFF2-40B4-BE49-F238E27FC236}">
                  <a16:creationId xmlns:a16="http://schemas.microsoft.com/office/drawing/2014/main" id="{A4F410A0-CC7E-45AE-BFB5-00F798B6E426}"/>
                </a:ext>
              </a:extLst>
            </p:cNvPr>
            <p:cNvSpPr/>
            <p:nvPr/>
          </p:nvSpPr>
          <p:spPr>
            <a:xfrm>
              <a:off x="3957001" y="2370236"/>
              <a:ext cx="1630999" cy="403027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l-PL" sz="1400" dirty="0" err="1"/>
                <a:t>Pre</a:t>
              </a:r>
              <a:r>
                <a:rPr lang="pl-PL" sz="1400" dirty="0"/>
                <a:t> </a:t>
              </a:r>
              <a:r>
                <a:rPr lang="pl-PL" sz="1400" dirty="0" err="1"/>
                <a:t>Batch</a:t>
              </a:r>
              <a:endParaRPr lang="en-US" sz="1400" dirty="0"/>
            </a:p>
          </p:txBody>
        </p:sp>
        <p:grpSp>
          <p:nvGrpSpPr>
            <p:cNvPr id="41" name="Grupa 40">
              <a:extLst>
                <a:ext uri="{FF2B5EF4-FFF2-40B4-BE49-F238E27FC236}">
                  <a16:creationId xmlns:a16="http://schemas.microsoft.com/office/drawing/2014/main" id="{2A89D1C5-BDF0-453D-802E-A78CB0B08EE1}"/>
                </a:ext>
              </a:extLst>
            </p:cNvPr>
            <p:cNvGrpSpPr/>
            <p:nvPr/>
          </p:nvGrpSpPr>
          <p:grpSpPr>
            <a:xfrm>
              <a:off x="3651601" y="2370236"/>
              <a:ext cx="325053" cy="403027"/>
              <a:chOff x="3651797" y="2436712"/>
              <a:chExt cx="306000" cy="403027"/>
            </a:xfrm>
          </p:grpSpPr>
          <p:sp>
            <p:nvSpPr>
              <p:cNvPr id="42" name="Prostokąt 41">
                <a:extLst>
                  <a:ext uri="{FF2B5EF4-FFF2-40B4-BE49-F238E27FC236}">
                    <a16:creationId xmlns:a16="http://schemas.microsoft.com/office/drawing/2014/main" id="{CDAB055A-FF14-4D19-ACBA-C30DCE7E05BB}"/>
                  </a:ext>
                </a:extLst>
              </p:cNvPr>
              <p:cNvSpPr/>
              <p:nvPr/>
            </p:nvSpPr>
            <p:spPr>
              <a:xfrm>
                <a:off x="3652397" y="2436712"/>
                <a:ext cx="304800" cy="403027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 dirty="0"/>
              </a:p>
            </p:txBody>
          </p:sp>
          <p:pic>
            <p:nvPicPr>
              <p:cNvPr id="43" name="Obraz 42">
                <a:extLst>
                  <a:ext uri="{FF2B5EF4-FFF2-40B4-BE49-F238E27FC236}">
                    <a16:creationId xmlns:a16="http://schemas.microsoft.com/office/drawing/2014/main" id="{E9C37687-D339-4007-9B0A-3C2A529D22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651797" y="2485225"/>
                <a:ext cx="306000" cy="306000"/>
              </a:xfrm>
              <a:prstGeom prst="rect">
                <a:avLst/>
              </a:prstGeom>
            </p:spPr>
          </p:pic>
        </p:grpSp>
      </p:grpSp>
      <p:grpSp>
        <p:nvGrpSpPr>
          <p:cNvPr id="44" name="Grupa 43">
            <a:extLst>
              <a:ext uri="{FF2B5EF4-FFF2-40B4-BE49-F238E27FC236}">
                <a16:creationId xmlns:a16="http://schemas.microsoft.com/office/drawing/2014/main" id="{3E0F0226-9BE1-495A-AF2D-C61C04B4AE0B}"/>
              </a:ext>
            </a:extLst>
          </p:cNvPr>
          <p:cNvGrpSpPr/>
          <p:nvPr/>
        </p:nvGrpSpPr>
        <p:grpSpPr>
          <a:xfrm>
            <a:off x="1551162" y="3564026"/>
            <a:ext cx="1936399" cy="403027"/>
            <a:chOff x="3651601" y="2370236"/>
            <a:chExt cx="1936399" cy="403027"/>
          </a:xfrm>
        </p:grpSpPr>
        <p:sp>
          <p:nvSpPr>
            <p:cNvPr id="45" name="Prostokąt 44">
              <a:extLst>
                <a:ext uri="{FF2B5EF4-FFF2-40B4-BE49-F238E27FC236}">
                  <a16:creationId xmlns:a16="http://schemas.microsoft.com/office/drawing/2014/main" id="{DE9063C6-5363-4E5C-B71B-E9E957F27D32}"/>
                </a:ext>
              </a:extLst>
            </p:cNvPr>
            <p:cNvSpPr/>
            <p:nvPr/>
          </p:nvSpPr>
          <p:spPr>
            <a:xfrm>
              <a:off x="3957001" y="2370236"/>
              <a:ext cx="1630999" cy="403027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l-PL" sz="1400" dirty="0" err="1"/>
                <a:t>Pre</a:t>
              </a:r>
              <a:r>
                <a:rPr lang="pl-PL" sz="1400" dirty="0"/>
                <a:t> UUT</a:t>
              </a:r>
              <a:endParaRPr lang="en-US" sz="1400" dirty="0"/>
            </a:p>
          </p:txBody>
        </p:sp>
        <p:grpSp>
          <p:nvGrpSpPr>
            <p:cNvPr id="46" name="Grupa 45">
              <a:extLst>
                <a:ext uri="{FF2B5EF4-FFF2-40B4-BE49-F238E27FC236}">
                  <a16:creationId xmlns:a16="http://schemas.microsoft.com/office/drawing/2014/main" id="{486BA0DE-989C-427A-903F-3091D7AC0E85}"/>
                </a:ext>
              </a:extLst>
            </p:cNvPr>
            <p:cNvGrpSpPr/>
            <p:nvPr/>
          </p:nvGrpSpPr>
          <p:grpSpPr>
            <a:xfrm>
              <a:off x="3651601" y="2370236"/>
              <a:ext cx="325053" cy="403027"/>
              <a:chOff x="3651797" y="2436712"/>
              <a:chExt cx="306000" cy="403027"/>
            </a:xfrm>
          </p:grpSpPr>
          <p:sp>
            <p:nvSpPr>
              <p:cNvPr id="47" name="Prostokąt 46">
                <a:extLst>
                  <a:ext uri="{FF2B5EF4-FFF2-40B4-BE49-F238E27FC236}">
                    <a16:creationId xmlns:a16="http://schemas.microsoft.com/office/drawing/2014/main" id="{45E6EF2E-CDB0-4080-A16D-05E581E21CA8}"/>
                  </a:ext>
                </a:extLst>
              </p:cNvPr>
              <p:cNvSpPr/>
              <p:nvPr/>
            </p:nvSpPr>
            <p:spPr>
              <a:xfrm>
                <a:off x="3652397" y="2436712"/>
                <a:ext cx="304800" cy="403027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 dirty="0"/>
              </a:p>
            </p:txBody>
          </p:sp>
          <p:pic>
            <p:nvPicPr>
              <p:cNvPr id="48" name="Obraz 47">
                <a:extLst>
                  <a:ext uri="{FF2B5EF4-FFF2-40B4-BE49-F238E27FC236}">
                    <a16:creationId xmlns:a16="http://schemas.microsoft.com/office/drawing/2014/main" id="{1117D181-BAE5-4187-B9E4-801D356C96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651797" y="2485225"/>
                <a:ext cx="306000" cy="306000"/>
              </a:xfrm>
              <a:prstGeom prst="rect">
                <a:avLst/>
              </a:prstGeom>
            </p:spPr>
          </p:pic>
        </p:grpSp>
      </p:grpSp>
      <p:grpSp>
        <p:nvGrpSpPr>
          <p:cNvPr id="49" name="Grupa 48">
            <a:extLst>
              <a:ext uri="{FF2B5EF4-FFF2-40B4-BE49-F238E27FC236}">
                <a16:creationId xmlns:a16="http://schemas.microsoft.com/office/drawing/2014/main" id="{C83D6C3B-2E6C-41D2-BC55-369B3962E803}"/>
              </a:ext>
            </a:extLst>
          </p:cNvPr>
          <p:cNvGrpSpPr/>
          <p:nvPr/>
        </p:nvGrpSpPr>
        <p:grpSpPr>
          <a:xfrm>
            <a:off x="3603482" y="1944688"/>
            <a:ext cx="1936399" cy="403027"/>
            <a:chOff x="3651601" y="2370236"/>
            <a:chExt cx="1936399" cy="403027"/>
          </a:xfrm>
        </p:grpSpPr>
        <p:sp>
          <p:nvSpPr>
            <p:cNvPr id="50" name="Prostokąt 49">
              <a:extLst>
                <a:ext uri="{FF2B5EF4-FFF2-40B4-BE49-F238E27FC236}">
                  <a16:creationId xmlns:a16="http://schemas.microsoft.com/office/drawing/2014/main" id="{F62AE782-3137-4544-BCEC-2B35AA4234AC}"/>
                </a:ext>
              </a:extLst>
            </p:cNvPr>
            <p:cNvSpPr/>
            <p:nvPr/>
          </p:nvSpPr>
          <p:spPr>
            <a:xfrm>
              <a:off x="3957001" y="2370236"/>
              <a:ext cx="1630999" cy="403027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l-PL" sz="1400" dirty="0" err="1"/>
                <a:t>Batch</a:t>
              </a:r>
              <a:r>
                <a:rPr lang="pl-PL" sz="1400" dirty="0"/>
                <a:t> Start</a:t>
              </a:r>
              <a:endParaRPr lang="en-US" sz="1400" dirty="0"/>
            </a:p>
          </p:txBody>
        </p:sp>
        <p:grpSp>
          <p:nvGrpSpPr>
            <p:cNvPr id="51" name="Grupa 50">
              <a:extLst>
                <a:ext uri="{FF2B5EF4-FFF2-40B4-BE49-F238E27FC236}">
                  <a16:creationId xmlns:a16="http://schemas.microsoft.com/office/drawing/2014/main" id="{E68EB121-30A3-4FA7-8769-FDDE0ADB46E7}"/>
                </a:ext>
              </a:extLst>
            </p:cNvPr>
            <p:cNvGrpSpPr/>
            <p:nvPr/>
          </p:nvGrpSpPr>
          <p:grpSpPr>
            <a:xfrm>
              <a:off x="3651601" y="2370236"/>
              <a:ext cx="325053" cy="403027"/>
              <a:chOff x="3651797" y="2436712"/>
              <a:chExt cx="306000" cy="403027"/>
            </a:xfrm>
          </p:grpSpPr>
          <p:sp>
            <p:nvSpPr>
              <p:cNvPr id="52" name="Prostokąt 51">
                <a:extLst>
                  <a:ext uri="{FF2B5EF4-FFF2-40B4-BE49-F238E27FC236}">
                    <a16:creationId xmlns:a16="http://schemas.microsoft.com/office/drawing/2014/main" id="{AAEBD4FB-9E9E-4A9D-9A4A-27F99A075E76}"/>
                  </a:ext>
                </a:extLst>
              </p:cNvPr>
              <p:cNvSpPr/>
              <p:nvPr/>
            </p:nvSpPr>
            <p:spPr>
              <a:xfrm>
                <a:off x="3652397" y="2436712"/>
                <a:ext cx="304800" cy="403027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 dirty="0"/>
              </a:p>
            </p:txBody>
          </p:sp>
          <p:pic>
            <p:nvPicPr>
              <p:cNvPr id="53" name="Obraz 52">
                <a:extLst>
                  <a:ext uri="{FF2B5EF4-FFF2-40B4-BE49-F238E27FC236}">
                    <a16:creationId xmlns:a16="http://schemas.microsoft.com/office/drawing/2014/main" id="{D6589F32-DBD5-4E78-9330-7F3A66198B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651797" y="2485225"/>
                <a:ext cx="306000" cy="306000"/>
              </a:xfrm>
              <a:prstGeom prst="rect">
                <a:avLst/>
              </a:prstGeom>
            </p:spPr>
          </p:pic>
        </p:grpSp>
      </p:grpSp>
      <p:grpSp>
        <p:nvGrpSpPr>
          <p:cNvPr id="54" name="Grupa 53">
            <a:extLst>
              <a:ext uri="{FF2B5EF4-FFF2-40B4-BE49-F238E27FC236}">
                <a16:creationId xmlns:a16="http://schemas.microsoft.com/office/drawing/2014/main" id="{C8C290B9-7960-487E-8A55-3A0F9C64A23B}"/>
              </a:ext>
            </a:extLst>
          </p:cNvPr>
          <p:cNvGrpSpPr/>
          <p:nvPr/>
        </p:nvGrpSpPr>
        <p:grpSpPr>
          <a:xfrm>
            <a:off x="3603482" y="2484467"/>
            <a:ext cx="1936399" cy="403027"/>
            <a:chOff x="3651601" y="2370236"/>
            <a:chExt cx="1936399" cy="403027"/>
          </a:xfrm>
        </p:grpSpPr>
        <p:sp>
          <p:nvSpPr>
            <p:cNvPr id="55" name="Prostokąt 54">
              <a:extLst>
                <a:ext uri="{FF2B5EF4-FFF2-40B4-BE49-F238E27FC236}">
                  <a16:creationId xmlns:a16="http://schemas.microsoft.com/office/drawing/2014/main" id="{7C54E774-83AA-4C8B-99A0-0E14B869363E}"/>
                </a:ext>
              </a:extLst>
            </p:cNvPr>
            <p:cNvSpPr/>
            <p:nvPr/>
          </p:nvSpPr>
          <p:spPr>
            <a:xfrm>
              <a:off x="3957001" y="2370236"/>
              <a:ext cx="1630999" cy="403027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l-PL" sz="1400" dirty="0"/>
                <a:t>UUT Start</a:t>
              </a:r>
              <a:endParaRPr lang="en-US" sz="1400" dirty="0"/>
            </a:p>
          </p:txBody>
        </p:sp>
        <p:grpSp>
          <p:nvGrpSpPr>
            <p:cNvPr id="56" name="Grupa 55">
              <a:extLst>
                <a:ext uri="{FF2B5EF4-FFF2-40B4-BE49-F238E27FC236}">
                  <a16:creationId xmlns:a16="http://schemas.microsoft.com/office/drawing/2014/main" id="{F3F78A98-3264-4811-ADDD-33B72DAF29C6}"/>
                </a:ext>
              </a:extLst>
            </p:cNvPr>
            <p:cNvGrpSpPr/>
            <p:nvPr/>
          </p:nvGrpSpPr>
          <p:grpSpPr>
            <a:xfrm>
              <a:off x="3651601" y="2370236"/>
              <a:ext cx="325053" cy="403027"/>
              <a:chOff x="3651797" y="2436712"/>
              <a:chExt cx="306000" cy="403027"/>
            </a:xfrm>
          </p:grpSpPr>
          <p:sp>
            <p:nvSpPr>
              <p:cNvPr id="57" name="Prostokąt 56">
                <a:extLst>
                  <a:ext uri="{FF2B5EF4-FFF2-40B4-BE49-F238E27FC236}">
                    <a16:creationId xmlns:a16="http://schemas.microsoft.com/office/drawing/2014/main" id="{48E8EB54-73C6-4E2C-AD29-222E656C9287}"/>
                  </a:ext>
                </a:extLst>
              </p:cNvPr>
              <p:cNvSpPr/>
              <p:nvPr/>
            </p:nvSpPr>
            <p:spPr>
              <a:xfrm>
                <a:off x="3652397" y="2436712"/>
                <a:ext cx="304800" cy="403027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 dirty="0"/>
              </a:p>
            </p:txBody>
          </p:sp>
          <p:pic>
            <p:nvPicPr>
              <p:cNvPr id="58" name="Obraz 57">
                <a:extLst>
                  <a:ext uri="{FF2B5EF4-FFF2-40B4-BE49-F238E27FC236}">
                    <a16:creationId xmlns:a16="http://schemas.microsoft.com/office/drawing/2014/main" id="{87748415-A0F7-4283-A587-1872752470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651797" y="2485225"/>
                <a:ext cx="306000" cy="306000"/>
              </a:xfrm>
              <a:prstGeom prst="rect">
                <a:avLst/>
              </a:prstGeom>
            </p:spPr>
          </p:pic>
        </p:grpSp>
      </p:grpSp>
      <p:grpSp>
        <p:nvGrpSpPr>
          <p:cNvPr id="59" name="Grupa 58">
            <a:extLst>
              <a:ext uri="{FF2B5EF4-FFF2-40B4-BE49-F238E27FC236}">
                <a16:creationId xmlns:a16="http://schemas.microsoft.com/office/drawing/2014/main" id="{BE5D5E9A-73CB-4194-998B-0C583E0E9D1C}"/>
              </a:ext>
            </a:extLst>
          </p:cNvPr>
          <p:cNvGrpSpPr/>
          <p:nvPr/>
        </p:nvGrpSpPr>
        <p:grpSpPr>
          <a:xfrm>
            <a:off x="3603482" y="3024246"/>
            <a:ext cx="1936399" cy="403027"/>
            <a:chOff x="3651601" y="2370236"/>
            <a:chExt cx="1936399" cy="403027"/>
          </a:xfrm>
        </p:grpSpPr>
        <p:sp>
          <p:nvSpPr>
            <p:cNvPr id="60" name="Prostokąt 59">
              <a:extLst>
                <a:ext uri="{FF2B5EF4-FFF2-40B4-BE49-F238E27FC236}">
                  <a16:creationId xmlns:a16="http://schemas.microsoft.com/office/drawing/2014/main" id="{31CCB07C-42FB-4726-A1C4-60F4E8664BE8}"/>
                </a:ext>
              </a:extLst>
            </p:cNvPr>
            <p:cNvSpPr/>
            <p:nvPr/>
          </p:nvSpPr>
          <p:spPr>
            <a:xfrm>
              <a:off x="3957001" y="2370236"/>
              <a:ext cx="1630999" cy="403027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l-PL" sz="1400" dirty="0" err="1"/>
                <a:t>OnTheFly</a:t>
              </a:r>
              <a:endParaRPr lang="pl-PL" sz="1400" dirty="0"/>
            </a:p>
            <a:p>
              <a:pPr algn="ctr"/>
              <a:r>
                <a:rPr lang="pl-PL" sz="1400" dirty="0"/>
                <a:t>Step </a:t>
              </a:r>
              <a:r>
                <a:rPr lang="pl-PL" sz="1400" dirty="0" err="1"/>
                <a:t>Results</a:t>
              </a:r>
              <a:endParaRPr lang="en-US" sz="1400" dirty="0"/>
            </a:p>
          </p:txBody>
        </p:sp>
        <p:grpSp>
          <p:nvGrpSpPr>
            <p:cNvPr id="61" name="Grupa 60">
              <a:extLst>
                <a:ext uri="{FF2B5EF4-FFF2-40B4-BE49-F238E27FC236}">
                  <a16:creationId xmlns:a16="http://schemas.microsoft.com/office/drawing/2014/main" id="{9AA9B9DE-8F52-48FE-8A0C-E22FD633EF3A}"/>
                </a:ext>
              </a:extLst>
            </p:cNvPr>
            <p:cNvGrpSpPr/>
            <p:nvPr/>
          </p:nvGrpSpPr>
          <p:grpSpPr>
            <a:xfrm>
              <a:off x="3651601" y="2370236"/>
              <a:ext cx="325053" cy="403027"/>
              <a:chOff x="3651797" y="2436712"/>
              <a:chExt cx="306000" cy="403027"/>
            </a:xfrm>
          </p:grpSpPr>
          <p:sp>
            <p:nvSpPr>
              <p:cNvPr id="62" name="Prostokąt 61">
                <a:extLst>
                  <a:ext uri="{FF2B5EF4-FFF2-40B4-BE49-F238E27FC236}">
                    <a16:creationId xmlns:a16="http://schemas.microsoft.com/office/drawing/2014/main" id="{49AEAB79-5C57-4A93-9BBC-F5FF3D316F27}"/>
                  </a:ext>
                </a:extLst>
              </p:cNvPr>
              <p:cNvSpPr/>
              <p:nvPr/>
            </p:nvSpPr>
            <p:spPr>
              <a:xfrm>
                <a:off x="3652397" y="2436712"/>
                <a:ext cx="304800" cy="403027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 dirty="0"/>
              </a:p>
            </p:txBody>
          </p:sp>
          <p:pic>
            <p:nvPicPr>
              <p:cNvPr id="63" name="Obraz 62">
                <a:extLst>
                  <a:ext uri="{FF2B5EF4-FFF2-40B4-BE49-F238E27FC236}">
                    <a16:creationId xmlns:a16="http://schemas.microsoft.com/office/drawing/2014/main" id="{CD5AC4B8-18B5-442D-B2CD-2F6375501D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651797" y="2485225"/>
                <a:ext cx="306000" cy="306000"/>
              </a:xfrm>
              <a:prstGeom prst="rect">
                <a:avLst/>
              </a:prstGeom>
            </p:spPr>
          </p:pic>
        </p:grpSp>
      </p:grpSp>
      <p:grpSp>
        <p:nvGrpSpPr>
          <p:cNvPr id="64" name="Grupa 63">
            <a:extLst>
              <a:ext uri="{FF2B5EF4-FFF2-40B4-BE49-F238E27FC236}">
                <a16:creationId xmlns:a16="http://schemas.microsoft.com/office/drawing/2014/main" id="{3D52E6D3-8763-4B9C-BB9F-AE4EC83C9B1D}"/>
              </a:ext>
            </a:extLst>
          </p:cNvPr>
          <p:cNvGrpSpPr/>
          <p:nvPr/>
        </p:nvGrpSpPr>
        <p:grpSpPr>
          <a:xfrm>
            <a:off x="3603482" y="3564026"/>
            <a:ext cx="1936399" cy="403027"/>
            <a:chOff x="3651601" y="2370236"/>
            <a:chExt cx="1936399" cy="403027"/>
          </a:xfrm>
        </p:grpSpPr>
        <p:sp>
          <p:nvSpPr>
            <p:cNvPr id="65" name="Prostokąt 64">
              <a:extLst>
                <a:ext uri="{FF2B5EF4-FFF2-40B4-BE49-F238E27FC236}">
                  <a16:creationId xmlns:a16="http://schemas.microsoft.com/office/drawing/2014/main" id="{F353F829-921E-4EE9-B224-9E682DCB6F23}"/>
                </a:ext>
              </a:extLst>
            </p:cNvPr>
            <p:cNvSpPr/>
            <p:nvPr/>
          </p:nvSpPr>
          <p:spPr>
            <a:xfrm>
              <a:off x="3957001" y="2370236"/>
              <a:ext cx="1630999" cy="403027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l-PL" sz="1400" dirty="0"/>
                <a:t>UUT </a:t>
              </a:r>
              <a:r>
                <a:rPr lang="pl-PL" sz="1400" dirty="0" err="1"/>
                <a:t>Done</a:t>
              </a:r>
              <a:endParaRPr lang="en-US" sz="1400" dirty="0"/>
            </a:p>
          </p:txBody>
        </p:sp>
        <p:grpSp>
          <p:nvGrpSpPr>
            <p:cNvPr id="66" name="Grupa 65">
              <a:extLst>
                <a:ext uri="{FF2B5EF4-FFF2-40B4-BE49-F238E27FC236}">
                  <a16:creationId xmlns:a16="http://schemas.microsoft.com/office/drawing/2014/main" id="{562A15E7-E1AF-4BB2-B2DC-590FF146A873}"/>
                </a:ext>
              </a:extLst>
            </p:cNvPr>
            <p:cNvGrpSpPr/>
            <p:nvPr/>
          </p:nvGrpSpPr>
          <p:grpSpPr>
            <a:xfrm>
              <a:off x="3651601" y="2370236"/>
              <a:ext cx="325053" cy="403027"/>
              <a:chOff x="3651797" y="2436712"/>
              <a:chExt cx="306000" cy="403027"/>
            </a:xfrm>
          </p:grpSpPr>
          <p:sp>
            <p:nvSpPr>
              <p:cNvPr id="67" name="Prostokąt 66">
                <a:extLst>
                  <a:ext uri="{FF2B5EF4-FFF2-40B4-BE49-F238E27FC236}">
                    <a16:creationId xmlns:a16="http://schemas.microsoft.com/office/drawing/2014/main" id="{2C8D7B3F-8403-4349-97CF-FA5E53DEB16B}"/>
                  </a:ext>
                </a:extLst>
              </p:cNvPr>
              <p:cNvSpPr/>
              <p:nvPr/>
            </p:nvSpPr>
            <p:spPr>
              <a:xfrm>
                <a:off x="3652397" y="2436712"/>
                <a:ext cx="304800" cy="403027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 dirty="0"/>
              </a:p>
            </p:txBody>
          </p:sp>
          <p:pic>
            <p:nvPicPr>
              <p:cNvPr id="68" name="Obraz 67">
                <a:extLst>
                  <a:ext uri="{FF2B5EF4-FFF2-40B4-BE49-F238E27FC236}">
                    <a16:creationId xmlns:a16="http://schemas.microsoft.com/office/drawing/2014/main" id="{C8C8BBFE-ABF4-4A3E-B6AA-799FC6620B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651797" y="2485225"/>
                <a:ext cx="306000" cy="306000"/>
              </a:xfrm>
              <a:prstGeom prst="rect">
                <a:avLst/>
              </a:prstGeom>
            </p:spPr>
          </p:pic>
        </p:grpSp>
      </p:grpSp>
      <p:grpSp>
        <p:nvGrpSpPr>
          <p:cNvPr id="69" name="Grupa 68">
            <a:extLst>
              <a:ext uri="{FF2B5EF4-FFF2-40B4-BE49-F238E27FC236}">
                <a16:creationId xmlns:a16="http://schemas.microsoft.com/office/drawing/2014/main" id="{E7745FE8-31B0-4EAF-AB6C-169C607893B2}"/>
              </a:ext>
            </a:extLst>
          </p:cNvPr>
          <p:cNvGrpSpPr/>
          <p:nvPr/>
        </p:nvGrpSpPr>
        <p:grpSpPr>
          <a:xfrm>
            <a:off x="5656439" y="1944688"/>
            <a:ext cx="1936399" cy="403027"/>
            <a:chOff x="3651601" y="2370236"/>
            <a:chExt cx="1936399" cy="403027"/>
          </a:xfrm>
        </p:grpSpPr>
        <p:sp>
          <p:nvSpPr>
            <p:cNvPr id="70" name="Prostokąt 69">
              <a:extLst>
                <a:ext uri="{FF2B5EF4-FFF2-40B4-BE49-F238E27FC236}">
                  <a16:creationId xmlns:a16="http://schemas.microsoft.com/office/drawing/2014/main" id="{438E2940-D9C1-44F9-B7C2-D74D7E588DDB}"/>
                </a:ext>
              </a:extLst>
            </p:cNvPr>
            <p:cNvSpPr/>
            <p:nvPr/>
          </p:nvSpPr>
          <p:spPr>
            <a:xfrm>
              <a:off x="3957001" y="2370236"/>
              <a:ext cx="1630999" cy="403027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l-PL" sz="1400" dirty="0" err="1"/>
                <a:t>Batch</a:t>
              </a:r>
              <a:r>
                <a:rPr lang="pl-PL" sz="1400" dirty="0"/>
                <a:t> </a:t>
              </a:r>
              <a:r>
                <a:rPr lang="pl-PL" sz="1400" dirty="0" err="1"/>
                <a:t>Done</a:t>
              </a:r>
              <a:endParaRPr lang="en-US" sz="1400" dirty="0"/>
            </a:p>
          </p:txBody>
        </p:sp>
        <p:grpSp>
          <p:nvGrpSpPr>
            <p:cNvPr id="71" name="Grupa 70">
              <a:extLst>
                <a:ext uri="{FF2B5EF4-FFF2-40B4-BE49-F238E27FC236}">
                  <a16:creationId xmlns:a16="http://schemas.microsoft.com/office/drawing/2014/main" id="{A160B468-5E1E-4AE7-BE73-0565AF1D6B86}"/>
                </a:ext>
              </a:extLst>
            </p:cNvPr>
            <p:cNvGrpSpPr/>
            <p:nvPr/>
          </p:nvGrpSpPr>
          <p:grpSpPr>
            <a:xfrm>
              <a:off x="3651601" y="2370236"/>
              <a:ext cx="325053" cy="403027"/>
              <a:chOff x="3651797" y="2436712"/>
              <a:chExt cx="306000" cy="403027"/>
            </a:xfrm>
          </p:grpSpPr>
          <p:sp>
            <p:nvSpPr>
              <p:cNvPr id="72" name="Prostokąt 71">
                <a:extLst>
                  <a:ext uri="{FF2B5EF4-FFF2-40B4-BE49-F238E27FC236}">
                    <a16:creationId xmlns:a16="http://schemas.microsoft.com/office/drawing/2014/main" id="{A8F7BB89-4622-4464-86BA-B48ACC343225}"/>
                  </a:ext>
                </a:extLst>
              </p:cNvPr>
              <p:cNvSpPr/>
              <p:nvPr/>
            </p:nvSpPr>
            <p:spPr>
              <a:xfrm>
                <a:off x="3652397" y="2436712"/>
                <a:ext cx="304800" cy="403027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 dirty="0"/>
              </a:p>
            </p:txBody>
          </p:sp>
          <p:pic>
            <p:nvPicPr>
              <p:cNvPr id="73" name="Obraz 72">
                <a:extLst>
                  <a:ext uri="{FF2B5EF4-FFF2-40B4-BE49-F238E27FC236}">
                    <a16:creationId xmlns:a16="http://schemas.microsoft.com/office/drawing/2014/main" id="{3C12286C-52AD-44DF-8D7D-819D6EAF7B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651797" y="2485225"/>
                <a:ext cx="306000" cy="306000"/>
              </a:xfrm>
              <a:prstGeom prst="rect">
                <a:avLst/>
              </a:prstGeom>
            </p:spPr>
          </p:pic>
        </p:grpSp>
      </p:grpSp>
      <p:grpSp>
        <p:nvGrpSpPr>
          <p:cNvPr id="74" name="Grupa 73">
            <a:extLst>
              <a:ext uri="{FF2B5EF4-FFF2-40B4-BE49-F238E27FC236}">
                <a16:creationId xmlns:a16="http://schemas.microsoft.com/office/drawing/2014/main" id="{8E7805BD-BAB6-4B9E-8A76-41B08C75F4A4}"/>
              </a:ext>
            </a:extLst>
          </p:cNvPr>
          <p:cNvGrpSpPr/>
          <p:nvPr/>
        </p:nvGrpSpPr>
        <p:grpSpPr>
          <a:xfrm>
            <a:off x="5656439" y="2484467"/>
            <a:ext cx="1936399" cy="403027"/>
            <a:chOff x="3651601" y="2370236"/>
            <a:chExt cx="1936399" cy="403027"/>
          </a:xfrm>
        </p:grpSpPr>
        <p:sp>
          <p:nvSpPr>
            <p:cNvPr id="75" name="Prostokąt 74">
              <a:extLst>
                <a:ext uri="{FF2B5EF4-FFF2-40B4-BE49-F238E27FC236}">
                  <a16:creationId xmlns:a16="http://schemas.microsoft.com/office/drawing/2014/main" id="{26F5D614-C166-4E7D-AEA9-77868784C01F}"/>
                </a:ext>
              </a:extLst>
            </p:cNvPr>
            <p:cNvSpPr/>
            <p:nvPr/>
          </p:nvSpPr>
          <p:spPr>
            <a:xfrm>
              <a:off x="3957001" y="2370236"/>
              <a:ext cx="1630999" cy="403027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l-PL" sz="1400" dirty="0"/>
                <a:t>Post UUT</a:t>
              </a:r>
              <a:endParaRPr lang="en-US" sz="1400" dirty="0"/>
            </a:p>
          </p:txBody>
        </p:sp>
        <p:grpSp>
          <p:nvGrpSpPr>
            <p:cNvPr id="76" name="Grupa 75">
              <a:extLst>
                <a:ext uri="{FF2B5EF4-FFF2-40B4-BE49-F238E27FC236}">
                  <a16:creationId xmlns:a16="http://schemas.microsoft.com/office/drawing/2014/main" id="{5AD6D7D8-EEAF-44F8-A9F8-31B74E02F989}"/>
                </a:ext>
              </a:extLst>
            </p:cNvPr>
            <p:cNvGrpSpPr/>
            <p:nvPr/>
          </p:nvGrpSpPr>
          <p:grpSpPr>
            <a:xfrm>
              <a:off x="3651601" y="2370236"/>
              <a:ext cx="325053" cy="403027"/>
              <a:chOff x="3651797" y="2436712"/>
              <a:chExt cx="306000" cy="403027"/>
            </a:xfrm>
          </p:grpSpPr>
          <p:sp>
            <p:nvSpPr>
              <p:cNvPr id="77" name="Prostokąt 76">
                <a:extLst>
                  <a:ext uri="{FF2B5EF4-FFF2-40B4-BE49-F238E27FC236}">
                    <a16:creationId xmlns:a16="http://schemas.microsoft.com/office/drawing/2014/main" id="{95D26CA5-B7C2-45E0-B004-EFAFBBF1D7D2}"/>
                  </a:ext>
                </a:extLst>
              </p:cNvPr>
              <p:cNvSpPr/>
              <p:nvPr/>
            </p:nvSpPr>
            <p:spPr>
              <a:xfrm>
                <a:off x="3652397" y="2436712"/>
                <a:ext cx="304800" cy="403027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 dirty="0"/>
              </a:p>
            </p:txBody>
          </p:sp>
          <p:pic>
            <p:nvPicPr>
              <p:cNvPr id="78" name="Obraz 77">
                <a:extLst>
                  <a:ext uri="{FF2B5EF4-FFF2-40B4-BE49-F238E27FC236}">
                    <a16:creationId xmlns:a16="http://schemas.microsoft.com/office/drawing/2014/main" id="{948FE193-6C10-4474-AEAC-4689F23C46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651797" y="2485225"/>
                <a:ext cx="306000" cy="306000"/>
              </a:xfrm>
              <a:prstGeom prst="rect">
                <a:avLst/>
              </a:prstGeom>
            </p:spPr>
          </p:pic>
        </p:grpSp>
      </p:grpSp>
      <p:grpSp>
        <p:nvGrpSpPr>
          <p:cNvPr id="79" name="Grupa 78">
            <a:extLst>
              <a:ext uri="{FF2B5EF4-FFF2-40B4-BE49-F238E27FC236}">
                <a16:creationId xmlns:a16="http://schemas.microsoft.com/office/drawing/2014/main" id="{A9415F7C-9A13-4E92-B2A9-D77701BC977B}"/>
              </a:ext>
            </a:extLst>
          </p:cNvPr>
          <p:cNvGrpSpPr/>
          <p:nvPr/>
        </p:nvGrpSpPr>
        <p:grpSpPr>
          <a:xfrm>
            <a:off x="5656439" y="3024246"/>
            <a:ext cx="1936399" cy="403027"/>
            <a:chOff x="3651601" y="2370236"/>
            <a:chExt cx="1936399" cy="403027"/>
          </a:xfrm>
        </p:grpSpPr>
        <p:sp>
          <p:nvSpPr>
            <p:cNvPr id="80" name="Prostokąt 79">
              <a:extLst>
                <a:ext uri="{FF2B5EF4-FFF2-40B4-BE49-F238E27FC236}">
                  <a16:creationId xmlns:a16="http://schemas.microsoft.com/office/drawing/2014/main" id="{43273E95-D5F8-45E0-B5A3-776607607225}"/>
                </a:ext>
              </a:extLst>
            </p:cNvPr>
            <p:cNvSpPr/>
            <p:nvPr/>
          </p:nvSpPr>
          <p:spPr>
            <a:xfrm>
              <a:off x="3957001" y="2370236"/>
              <a:ext cx="1630999" cy="403027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l-PL" sz="1400" dirty="0"/>
                <a:t>Post </a:t>
              </a:r>
              <a:r>
                <a:rPr lang="pl-PL" sz="1400" dirty="0" err="1"/>
                <a:t>Batch</a:t>
              </a:r>
              <a:endParaRPr lang="en-US" sz="1400" dirty="0"/>
            </a:p>
          </p:txBody>
        </p:sp>
        <p:grpSp>
          <p:nvGrpSpPr>
            <p:cNvPr id="81" name="Grupa 80">
              <a:extLst>
                <a:ext uri="{FF2B5EF4-FFF2-40B4-BE49-F238E27FC236}">
                  <a16:creationId xmlns:a16="http://schemas.microsoft.com/office/drawing/2014/main" id="{63012B43-02A3-479E-BBEB-AD0DF5403661}"/>
                </a:ext>
              </a:extLst>
            </p:cNvPr>
            <p:cNvGrpSpPr/>
            <p:nvPr/>
          </p:nvGrpSpPr>
          <p:grpSpPr>
            <a:xfrm>
              <a:off x="3651601" y="2370236"/>
              <a:ext cx="325053" cy="403027"/>
              <a:chOff x="3651797" y="2436712"/>
              <a:chExt cx="306000" cy="403027"/>
            </a:xfrm>
          </p:grpSpPr>
          <p:sp>
            <p:nvSpPr>
              <p:cNvPr id="82" name="Prostokąt 81">
                <a:extLst>
                  <a:ext uri="{FF2B5EF4-FFF2-40B4-BE49-F238E27FC236}">
                    <a16:creationId xmlns:a16="http://schemas.microsoft.com/office/drawing/2014/main" id="{F03B4EFE-9A60-4EAA-A600-F0DA180F09B3}"/>
                  </a:ext>
                </a:extLst>
              </p:cNvPr>
              <p:cNvSpPr/>
              <p:nvPr/>
            </p:nvSpPr>
            <p:spPr>
              <a:xfrm>
                <a:off x="3652397" y="2436712"/>
                <a:ext cx="304800" cy="403027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 dirty="0"/>
              </a:p>
            </p:txBody>
          </p:sp>
          <p:pic>
            <p:nvPicPr>
              <p:cNvPr id="83" name="Obraz 82">
                <a:extLst>
                  <a:ext uri="{FF2B5EF4-FFF2-40B4-BE49-F238E27FC236}">
                    <a16:creationId xmlns:a16="http://schemas.microsoft.com/office/drawing/2014/main" id="{CCBEB8F9-C0FE-417E-8805-F129A874CC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651797" y="2485225"/>
                <a:ext cx="306000" cy="306000"/>
              </a:xfrm>
              <a:prstGeom prst="rect">
                <a:avLst/>
              </a:prstGeom>
            </p:spPr>
          </p:pic>
        </p:grpSp>
      </p:grpSp>
      <p:grpSp>
        <p:nvGrpSpPr>
          <p:cNvPr id="84" name="Grupa 83">
            <a:extLst>
              <a:ext uri="{FF2B5EF4-FFF2-40B4-BE49-F238E27FC236}">
                <a16:creationId xmlns:a16="http://schemas.microsoft.com/office/drawing/2014/main" id="{0B372812-7888-4DF3-B2E1-00112D3D6BEF}"/>
              </a:ext>
            </a:extLst>
          </p:cNvPr>
          <p:cNvGrpSpPr/>
          <p:nvPr/>
        </p:nvGrpSpPr>
        <p:grpSpPr>
          <a:xfrm>
            <a:off x="5656439" y="3564026"/>
            <a:ext cx="1936399" cy="403027"/>
            <a:chOff x="3651601" y="2370236"/>
            <a:chExt cx="1936399" cy="403027"/>
          </a:xfrm>
        </p:grpSpPr>
        <p:sp>
          <p:nvSpPr>
            <p:cNvPr id="85" name="Prostokąt 84">
              <a:extLst>
                <a:ext uri="{FF2B5EF4-FFF2-40B4-BE49-F238E27FC236}">
                  <a16:creationId xmlns:a16="http://schemas.microsoft.com/office/drawing/2014/main" id="{0EF21F3E-83D5-4E0D-99DE-89EB1569E93D}"/>
                </a:ext>
              </a:extLst>
            </p:cNvPr>
            <p:cNvSpPr/>
            <p:nvPr/>
          </p:nvSpPr>
          <p:spPr>
            <a:xfrm>
              <a:off x="3957001" y="2370236"/>
              <a:ext cx="1630999" cy="403027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l-PL" sz="1400" dirty="0"/>
                <a:t>End</a:t>
              </a:r>
              <a:endParaRPr lang="en-US" sz="1400" dirty="0"/>
            </a:p>
          </p:txBody>
        </p:sp>
        <p:grpSp>
          <p:nvGrpSpPr>
            <p:cNvPr id="86" name="Grupa 85">
              <a:extLst>
                <a:ext uri="{FF2B5EF4-FFF2-40B4-BE49-F238E27FC236}">
                  <a16:creationId xmlns:a16="http://schemas.microsoft.com/office/drawing/2014/main" id="{70972660-F628-473C-9161-0416B334011C}"/>
                </a:ext>
              </a:extLst>
            </p:cNvPr>
            <p:cNvGrpSpPr/>
            <p:nvPr/>
          </p:nvGrpSpPr>
          <p:grpSpPr>
            <a:xfrm>
              <a:off x="3651601" y="2370236"/>
              <a:ext cx="325053" cy="403027"/>
              <a:chOff x="3651797" y="2436712"/>
              <a:chExt cx="306000" cy="403027"/>
            </a:xfrm>
          </p:grpSpPr>
          <p:sp>
            <p:nvSpPr>
              <p:cNvPr id="87" name="Prostokąt 86">
                <a:extLst>
                  <a:ext uri="{FF2B5EF4-FFF2-40B4-BE49-F238E27FC236}">
                    <a16:creationId xmlns:a16="http://schemas.microsoft.com/office/drawing/2014/main" id="{B1602336-2C7A-4555-A3B8-4E465D3417A2}"/>
                  </a:ext>
                </a:extLst>
              </p:cNvPr>
              <p:cNvSpPr/>
              <p:nvPr/>
            </p:nvSpPr>
            <p:spPr>
              <a:xfrm>
                <a:off x="3652397" y="2436712"/>
                <a:ext cx="304800" cy="403027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 dirty="0"/>
              </a:p>
            </p:txBody>
          </p:sp>
          <p:pic>
            <p:nvPicPr>
              <p:cNvPr id="88" name="Obraz 87">
                <a:extLst>
                  <a:ext uri="{FF2B5EF4-FFF2-40B4-BE49-F238E27FC236}">
                    <a16:creationId xmlns:a16="http://schemas.microsoft.com/office/drawing/2014/main" id="{A1235B61-3FF9-4FE4-8F56-8F7429514C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651797" y="2485225"/>
                <a:ext cx="306000" cy="3060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52024309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E45505A9-B511-4D4E-8322-308A0CE67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/>
              <a:t>Plug-</a:t>
            </a:r>
            <a:r>
              <a:rPr lang="pl-PL" b="1" dirty="0" err="1"/>
              <a:t>ins</a:t>
            </a:r>
            <a:r>
              <a:rPr lang="pl-PL" b="1" dirty="0"/>
              <a:t> and </a:t>
            </a:r>
            <a:r>
              <a:rPr lang="pl-PL" b="1" dirty="0" err="1"/>
              <a:t>Add-ons</a:t>
            </a:r>
            <a:r>
              <a:rPr lang="pl-PL" b="1" dirty="0"/>
              <a:t>: Simple Plug-in </a:t>
            </a:r>
            <a:r>
              <a:rPr lang="pl-PL" b="1" dirty="0" err="1"/>
              <a:t>Example</a:t>
            </a:r>
            <a:endParaRPr lang="en-US" dirty="0"/>
          </a:p>
        </p:txBody>
      </p:sp>
      <p:grpSp>
        <p:nvGrpSpPr>
          <p:cNvPr id="54" name="Grupa 53">
            <a:extLst>
              <a:ext uri="{FF2B5EF4-FFF2-40B4-BE49-F238E27FC236}">
                <a16:creationId xmlns:a16="http://schemas.microsoft.com/office/drawing/2014/main" id="{C8C290B9-7960-487E-8A55-3A0F9C64A23B}"/>
              </a:ext>
            </a:extLst>
          </p:cNvPr>
          <p:cNvGrpSpPr/>
          <p:nvPr/>
        </p:nvGrpSpPr>
        <p:grpSpPr>
          <a:xfrm>
            <a:off x="423402" y="1275427"/>
            <a:ext cx="1936399" cy="403027"/>
            <a:chOff x="3651601" y="2370236"/>
            <a:chExt cx="1936399" cy="403027"/>
          </a:xfrm>
        </p:grpSpPr>
        <p:sp>
          <p:nvSpPr>
            <p:cNvPr id="55" name="Prostokąt 54">
              <a:extLst>
                <a:ext uri="{FF2B5EF4-FFF2-40B4-BE49-F238E27FC236}">
                  <a16:creationId xmlns:a16="http://schemas.microsoft.com/office/drawing/2014/main" id="{7C54E774-83AA-4C8B-99A0-0E14B869363E}"/>
                </a:ext>
              </a:extLst>
            </p:cNvPr>
            <p:cNvSpPr/>
            <p:nvPr/>
          </p:nvSpPr>
          <p:spPr>
            <a:xfrm>
              <a:off x="3957001" y="2370236"/>
              <a:ext cx="1630999" cy="403027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l-PL" sz="1400" dirty="0"/>
                <a:t>UUT Start</a:t>
              </a:r>
              <a:endParaRPr lang="en-US" sz="1400" dirty="0"/>
            </a:p>
          </p:txBody>
        </p:sp>
        <p:grpSp>
          <p:nvGrpSpPr>
            <p:cNvPr id="56" name="Grupa 55">
              <a:extLst>
                <a:ext uri="{FF2B5EF4-FFF2-40B4-BE49-F238E27FC236}">
                  <a16:creationId xmlns:a16="http://schemas.microsoft.com/office/drawing/2014/main" id="{F3F78A98-3264-4811-ADDD-33B72DAF29C6}"/>
                </a:ext>
              </a:extLst>
            </p:cNvPr>
            <p:cNvGrpSpPr/>
            <p:nvPr/>
          </p:nvGrpSpPr>
          <p:grpSpPr>
            <a:xfrm>
              <a:off x="3651601" y="2370236"/>
              <a:ext cx="325053" cy="403027"/>
              <a:chOff x="3651797" y="2436712"/>
              <a:chExt cx="306000" cy="403027"/>
            </a:xfrm>
          </p:grpSpPr>
          <p:sp>
            <p:nvSpPr>
              <p:cNvPr id="57" name="Prostokąt 56">
                <a:extLst>
                  <a:ext uri="{FF2B5EF4-FFF2-40B4-BE49-F238E27FC236}">
                    <a16:creationId xmlns:a16="http://schemas.microsoft.com/office/drawing/2014/main" id="{48E8EB54-73C6-4E2C-AD29-222E656C9287}"/>
                  </a:ext>
                </a:extLst>
              </p:cNvPr>
              <p:cNvSpPr/>
              <p:nvPr/>
            </p:nvSpPr>
            <p:spPr>
              <a:xfrm>
                <a:off x="3652397" y="2436712"/>
                <a:ext cx="304800" cy="403027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 dirty="0"/>
              </a:p>
            </p:txBody>
          </p:sp>
          <p:pic>
            <p:nvPicPr>
              <p:cNvPr id="58" name="Obraz 57">
                <a:extLst>
                  <a:ext uri="{FF2B5EF4-FFF2-40B4-BE49-F238E27FC236}">
                    <a16:creationId xmlns:a16="http://schemas.microsoft.com/office/drawing/2014/main" id="{87748415-A0F7-4283-A587-1872752470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651797" y="2485225"/>
                <a:ext cx="306000" cy="306000"/>
              </a:xfrm>
              <a:prstGeom prst="rect">
                <a:avLst/>
              </a:prstGeom>
            </p:spPr>
          </p:pic>
        </p:grpSp>
      </p:grpSp>
      <p:grpSp>
        <p:nvGrpSpPr>
          <p:cNvPr id="64" name="Grupa 63">
            <a:extLst>
              <a:ext uri="{FF2B5EF4-FFF2-40B4-BE49-F238E27FC236}">
                <a16:creationId xmlns:a16="http://schemas.microsoft.com/office/drawing/2014/main" id="{3D52E6D3-8763-4B9C-BB9F-AE4EC83C9B1D}"/>
              </a:ext>
            </a:extLst>
          </p:cNvPr>
          <p:cNvGrpSpPr/>
          <p:nvPr/>
        </p:nvGrpSpPr>
        <p:grpSpPr>
          <a:xfrm>
            <a:off x="423402" y="1897126"/>
            <a:ext cx="1936399" cy="403027"/>
            <a:chOff x="3651601" y="2370236"/>
            <a:chExt cx="1936399" cy="403027"/>
          </a:xfrm>
        </p:grpSpPr>
        <p:sp>
          <p:nvSpPr>
            <p:cNvPr id="65" name="Prostokąt 64">
              <a:extLst>
                <a:ext uri="{FF2B5EF4-FFF2-40B4-BE49-F238E27FC236}">
                  <a16:creationId xmlns:a16="http://schemas.microsoft.com/office/drawing/2014/main" id="{F353F829-921E-4EE9-B224-9E682DCB6F23}"/>
                </a:ext>
              </a:extLst>
            </p:cNvPr>
            <p:cNvSpPr/>
            <p:nvPr/>
          </p:nvSpPr>
          <p:spPr>
            <a:xfrm>
              <a:off x="3957001" y="2370236"/>
              <a:ext cx="1630999" cy="403027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l-PL" sz="1400" dirty="0"/>
                <a:t>UUT </a:t>
              </a:r>
              <a:r>
                <a:rPr lang="pl-PL" sz="1400" dirty="0" err="1"/>
                <a:t>Done</a:t>
              </a:r>
              <a:endParaRPr lang="en-US" sz="1400" dirty="0"/>
            </a:p>
          </p:txBody>
        </p:sp>
        <p:grpSp>
          <p:nvGrpSpPr>
            <p:cNvPr id="66" name="Grupa 65">
              <a:extLst>
                <a:ext uri="{FF2B5EF4-FFF2-40B4-BE49-F238E27FC236}">
                  <a16:creationId xmlns:a16="http://schemas.microsoft.com/office/drawing/2014/main" id="{562A15E7-E1AF-4BB2-B2DC-590FF146A873}"/>
                </a:ext>
              </a:extLst>
            </p:cNvPr>
            <p:cNvGrpSpPr/>
            <p:nvPr/>
          </p:nvGrpSpPr>
          <p:grpSpPr>
            <a:xfrm>
              <a:off x="3651601" y="2370236"/>
              <a:ext cx="325053" cy="403027"/>
              <a:chOff x="3651797" y="2436712"/>
              <a:chExt cx="306000" cy="403027"/>
            </a:xfrm>
          </p:grpSpPr>
          <p:sp>
            <p:nvSpPr>
              <p:cNvPr id="67" name="Prostokąt 66">
                <a:extLst>
                  <a:ext uri="{FF2B5EF4-FFF2-40B4-BE49-F238E27FC236}">
                    <a16:creationId xmlns:a16="http://schemas.microsoft.com/office/drawing/2014/main" id="{2C8D7B3F-8403-4349-97CF-FA5E53DEB16B}"/>
                  </a:ext>
                </a:extLst>
              </p:cNvPr>
              <p:cNvSpPr/>
              <p:nvPr/>
            </p:nvSpPr>
            <p:spPr>
              <a:xfrm>
                <a:off x="3652397" y="2436712"/>
                <a:ext cx="304800" cy="403027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 dirty="0"/>
              </a:p>
            </p:txBody>
          </p:sp>
          <p:pic>
            <p:nvPicPr>
              <p:cNvPr id="68" name="Obraz 67">
                <a:extLst>
                  <a:ext uri="{FF2B5EF4-FFF2-40B4-BE49-F238E27FC236}">
                    <a16:creationId xmlns:a16="http://schemas.microsoft.com/office/drawing/2014/main" id="{C8C8BBFE-ABF4-4A3E-B6AA-799FC6620B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651797" y="2485225"/>
                <a:ext cx="306000" cy="3060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5997215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895FD147-D54A-48BC-82A0-9A338563D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/>
              <a:t>Plug-</a:t>
            </a:r>
            <a:r>
              <a:rPr lang="pl-PL" b="1" dirty="0" err="1"/>
              <a:t>ins</a:t>
            </a:r>
            <a:r>
              <a:rPr lang="pl-PL" b="1" dirty="0"/>
              <a:t> and </a:t>
            </a:r>
            <a:r>
              <a:rPr lang="pl-PL" b="1" dirty="0" err="1"/>
              <a:t>Add-ons</a:t>
            </a:r>
            <a:r>
              <a:rPr lang="pl-PL" b="1" dirty="0"/>
              <a:t>: Report Class</a:t>
            </a:r>
            <a:endParaRPr lang="en-US" dirty="0"/>
          </a:p>
        </p:txBody>
      </p:sp>
      <p:grpSp>
        <p:nvGrpSpPr>
          <p:cNvPr id="52" name="Grupa 51">
            <a:extLst>
              <a:ext uri="{FF2B5EF4-FFF2-40B4-BE49-F238E27FC236}">
                <a16:creationId xmlns:a16="http://schemas.microsoft.com/office/drawing/2014/main" id="{9E654810-FA6A-425A-80C4-5602BDAA7B62}"/>
              </a:ext>
            </a:extLst>
          </p:cNvPr>
          <p:cNvGrpSpPr/>
          <p:nvPr/>
        </p:nvGrpSpPr>
        <p:grpSpPr>
          <a:xfrm>
            <a:off x="1956298" y="1661181"/>
            <a:ext cx="5231404" cy="2593299"/>
            <a:chOff x="1956298" y="1661181"/>
            <a:chExt cx="5231404" cy="2593299"/>
          </a:xfrm>
        </p:grpSpPr>
        <p:sp>
          <p:nvSpPr>
            <p:cNvPr id="11" name="Prostokąt 10">
              <a:extLst>
                <a:ext uri="{FF2B5EF4-FFF2-40B4-BE49-F238E27FC236}">
                  <a16:creationId xmlns:a16="http://schemas.microsoft.com/office/drawing/2014/main" id="{0E49BA2C-4662-43D2-B243-3192931F8888}"/>
                </a:ext>
              </a:extLst>
            </p:cNvPr>
            <p:cNvSpPr/>
            <p:nvPr/>
          </p:nvSpPr>
          <p:spPr>
            <a:xfrm>
              <a:off x="1956298" y="1661182"/>
              <a:ext cx="5231404" cy="2593298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Prostokąt 4">
              <a:extLst>
                <a:ext uri="{FF2B5EF4-FFF2-40B4-BE49-F238E27FC236}">
                  <a16:creationId xmlns:a16="http://schemas.microsoft.com/office/drawing/2014/main" id="{A858DB02-9600-4873-88AC-B26010806796}"/>
                </a:ext>
              </a:extLst>
            </p:cNvPr>
            <p:cNvSpPr/>
            <p:nvPr/>
          </p:nvSpPr>
          <p:spPr>
            <a:xfrm>
              <a:off x="1956298" y="1661181"/>
              <a:ext cx="1440859" cy="356451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pl-PL" sz="2400" b="1" dirty="0" err="1">
                  <a:solidFill>
                    <a:schemeClr val="bg1"/>
                  </a:solidFill>
                </a:rPr>
                <a:t>Execution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29" name="Łącznik: zakrzywiony 28">
            <a:extLst>
              <a:ext uri="{FF2B5EF4-FFF2-40B4-BE49-F238E27FC236}">
                <a16:creationId xmlns:a16="http://schemas.microsoft.com/office/drawing/2014/main" id="{691DCC71-D140-4699-88C7-16B1DC5B1CA4}"/>
              </a:ext>
            </a:extLst>
          </p:cNvPr>
          <p:cNvCxnSpPr>
            <a:stCxn id="18" idx="0"/>
            <a:endCxn id="13" idx="3"/>
          </p:cNvCxnSpPr>
          <p:nvPr/>
        </p:nvCxnSpPr>
        <p:spPr>
          <a:xfrm rot="16200000" flipV="1">
            <a:off x="5013934" y="1870426"/>
            <a:ext cx="363089" cy="1441988"/>
          </a:xfrm>
          <a:prstGeom prst="curvedConnector2">
            <a:avLst/>
          </a:prstGeom>
          <a:ln w="38100" cap="flat" cmpd="sng" algn="ctr">
            <a:solidFill>
              <a:schemeClr val="accent2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0" name="Łącznik: zakrzywiony 29">
            <a:extLst>
              <a:ext uri="{FF2B5EF4-FFF2-40B4-BE49-F238E27FC236}">
                <a16:creationId xmlns:a16="http://schemas.microsoft.com/office/drawing/2014/main" id="{90D6A4CF-CEC1-4F3D-A885-45E782DB686F}"/>
              </a:ext>
            </a:extLst>
          </p:cNvPr>
          <p:cNvCxnSpPr>
            <a:cxnSpLocks/>
            <a:stCxn id="18" idx="2"/>
            <a:endCxn id="17" idx="3"/>
          </p:cNvCxnSpPr>
          <p:nvPr/>
        </p:nvCxnSpPr>
        <p:spPr>
          <a:xfrm rot="5400000">
            <a:off x="5191733" y="2767766"/>
            <a:ext cx="363091" cy="1086388"/>
          </a:xfrm>
          <a:prstGeom prst="curvedConnector2">
            <a:avLst/>
          </a:prstGeom>
          <a:ln w="38100" cap="flat" cmpd="sng" algn="ctr">
            <a:solidFill>
              <a:schemeClr val="accent2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2" name="Łącznik: zakrzywiony 21">
            <a:extLst>
              <a:ext uri="{FF2B5EF4-FFF2-40B4-BE49-F238E27FC236}">
                <a16:creationId xmlns:a16="http://schemas.microsoft.com/office/drawing/2014/main" id="{DD81AD9E-95DB-4C4B-8568-10936F3CA83A}"/>
              </a:ext>
            </a:extLst>
          </p:cNvPr>
          <p:cNvCxnSpPr>
            <a:stCxn id="13" idx="1"/>
            <a:endCxn id="17" idx="1"/>
          </p:cNvCxnSpPr>
          <p:nvPr/>
        </p:nvCxnSpPr>
        <p:spPr>
          <a:xfrm rot="10800000" flipH="1" flipV="1">
            <a:off x="2815367" y="2409874"/>
            <a:ext cx="355600" cy="1082631"/>
          </a:xfrm>
          <a:prstGeom prst="curvedConnector3">
            <a:avLst>
              <a:gd name="adj1" fmla="val -147143"/>
            </a:avLst>
          </a:prstGeom>
          <a:ln w="3810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55" name="Grupa 54">
            <a:extLst>
              <a:ext uri="{FF2B5EF4-FFF2-40B4-BE49-F238E27FC236}">
                <a16:creationId xmlns:a16="http://schemas.microsoft.com/office/drawing/2014/main" id="{3F7F63B9-E0C6-48E8-A024-76E19044AB3E}"/>
              </a:ext>
            </a:extLst>
          </p:cNvPr>
          <p:cNvGrpSpPr/>
          <p:nvPr/>
        </p:nvGrpSpPr>
        <p:grpSpPr>
          <a:xfrm>
            <a:off x="3170967" y="3136740"/>
            <a:ext cx="1659117" cy="533991"/>
            <a:chOff x="3170967" y="3136740"/>
            <a:chExt cx="1659117" cy="533991"/>
          </a:xfrm>
        </p:grpSpPr>
        <p:cxnSp>
          <p:nvCxnSpPr>
            <p:cNvPr id="44" name="Łącznik prosty 43">
              <a:extLst>
                <a:ext uri="{FF2B5EF4-FFF2-40B4-BE49-F238E27FC236}">
                  <a16:creationId xmlns:a16="http://schemas.microsoft.com/office/drawing/2014/main" id="{AE406C0B-63C1-4A4E-9973-3207B23F0910}"/>
                </a:ext>
              </a:extLst>
            </p:cNvPr>
            <p:cNvCxnSpPr/>
            <p:nvPr/>
          </p:nvCxnSpPr>
          <p:spPr>
            <a:xfrm>
              <a:off x="3644926" y="3136740"/>
              <a:ext cx="0" cy="184864"/>
            </a:xfrm>
            <a:prstGeom prst="line">
              <a:avLst/>
            </a:prstGeom>
            <a:ln w="28575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7" name="Prostokąt 16">
              <a:extLst>
                <a:ext uri="{FF2B5EF4-FFF2-40B4-BE49-F238E27FC236}">
                  <a16:creationId xmlns:a16="http://schemas.microsoft.com/office/drawing/2014/main" id="{5A9B55C1-B9B4-463D-A827-EA4787ABFE13}"/>
                </a:ext>
              </a:extLst>
            </p:cNvPr>
            <p:cNvSpPr/>
            <p:nvPr/>
          </p:nvSpPr>
          <p:spPr>
            <a:xfrm>
              <a:off x="3170967" y="3314280"/>
              <a:ext cx="1659117" cy="356451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Report</a:t>
              </a:r>
              <a:endParaRPr lang="en-US" dirty="0"/>
            </a:p>
          </p:txBody>
        </p:sp>
      </p:grpSp>
      <p:grpSp>
        <p:nvGrpSpPr>
          <p:cNvPr id="56" name="Grupa 55">
            <a:extLst>
              <a:ext uri="{FF2B5EF4-FFF2-40B4-BE49-F238E27FC236}">
                <a16:creationId xmlns:a16="http://schemas.microsoft.com/office/drawing/2014/main" id="{DB353A74-A0EC-40BD-895A-D7DFC92D3992}"/>
              </a:ext>
            </a:extLst>
          </p:cNvPr>
          <p:cNvGrpSpPr/>
          <p:nvPr/>
        </p:nvGrpSpPr>
        <p:grpSpPr>
          <a:xfrm>
            <a:off x="4474484" y="2772964"/>
            <a:ext cx="2271546" cy="356451"/>
            <a:chOff x="4474484" y="2772964"/>
            <a:chExt cx="2271546" cy="356451"/>
          </a:xfrm>
        </p:grpSpPr>
        <p:cxnSp>
          <p:nvCxnSpPr>
            <p:cNvPr id="25" name="Łącznik prosty ze strzałką 24">
              <a:extLst>
                <a:ext uri="{FF2B5EF4-FFF2-40B4-BE49-F238E27FC236}">
                  <a16:creationId xmlns:a16="http://schemas.microsoft.com/office/drawing/2014/main" id="{14E75CF8-987E-4F8E-B491-C0308F9D84A0}"/>
                </a:ext>
              </a:extLst>
            </p:cNvPr>
            <p:cNvCxnSpPr>
              <a:stCxn id="16" idx="3"/>
              <a:endCxn id="18" idx="1"/>
            </p:cNvCxnSpPr>
            <p:nvPr/>
          </p:nvCxnSpPr>
          <p:spPr>
            <a:xfrm>
              <a:off x="4474484" y="2951190"/>
              <a:ext cx="612429" cy="0"/>
            </a:xfrm>
            <a:prstGeom prst="straightConnector1">
              <a:avLst/>
            </a:prstGeom>
            <a:ln w="3810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18" name="Prostokąt 17">
              <a:extLst>
                <a:ext uri="{FF2B5EF4-FFF2-40B4-BE49-F238E27FC236}">
                  <a16:creationId xmlns:a16="http://schemas.microsoft.com/office/drawing/2014/main" id="{3418C14A-2C63-4322-8F22-41FADD5690FE}"/>
                </a:ext>
              </a:extLst>
            </p:cNvPr>
            <p:cNvSpPr/>
            <p:nvPr/>
          </p:nvSpPr>
          <p:spPr>
            <a:xfrm>
              <a:off x="5086913" y="2772964"/>
              <a:ext cx="1659117" cy="356451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l-PL" dirty="0" err="1"/>
                <a:t>ActiveReport</a:t>
              </a:r>
              <a:endParaRPr lang="en-US" dirty="0"/>
            </a:p>
          </p:txBody>
        </p:sp>
      </p:grpSp>
      <p:grpSp>
        <p:nvGrpSpPr>
          <p:cNvPr id="54" name="Grupa 53">
            <a:extLst>
              <a:ext uri="{FF2B5EF4-FFF2-40B4-BE49-F238E27FC236}">
                <a16:creationId xmlns:a16="http://schemas.microsoft.com/office/drawing/2014/main" id="{60FFF7F3-9784-4523-BE01-468C85675F61}"/>
              </a:ext>
            </a:extLst>
          </p:cNvPr>
          <p:cNvGrpSpPr/>
          <p:nvPr/>
        </p:nvGrpSpPr>
        <p:grpSpPr>
          <a:xfrm>
            <a:off x="2815367" y="2588100"/>
            <a:ext cx="1659117" cy="541315"/>
            <a:chOff x="2815367" y="2588100"/>
            <a:chExt cx="1659117" cy="541315"/>
          </a:xfrm>
        </p:grpSpPr>
        <p:cxnSp>
          <p:nvCxnSpPr>
            <p:cNvPr id="36" name="Łącznik prosty 35">
              <a:extLst>
                <a:ext uri="{FF2B5EF4-FFF2-40B4-BE49-F238E27FC236}">
                  <a16:creationId xmlns:a16="http://schemas.microsoft.com/office/drawing/2014/main" id="{418A1A3E-726B-430E-9EB5-F22D6DA816D5}"/>
                </a:ext>
              </a:extLst>
            </p:cNvPr>
            <p:cNvCxnSpPr/>
            <p:nvPr/>
          </p:nvCxnSpPr>
          <p:spPr>
            <a:xfrm>
              <a:off x="3644926" y="2588100"/>
              <a:ext cx="0" cy="184864"/>
            </a:xfrm>
            <a:prstGeom prst="line">
              <a:avLst/>
            </a:prstGeom>
            <a:ln w="28575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6" name="Prostokąt 15">
              <a:extLst>
                <a:ext uri="{FF2B5EF4-FFF2-40B4-BE49-F238E27FC236}">
                  <a16:creationId xmlns:a16="http://schemas.microsoft.com/office/drawing/2014/main" id="{89754EE2-F7E7-4384-AA16-5CDEB096FE7A}"/>
                </a:ext>
              </a:extLst>
            </p:cNvPr>
            <p:cNvSpPr/>
            <p:nvPr/>
          </p:nvSpPr>
          <p:spPr>
            <a:xfrm>
              <a:off x="2815367" y="2772964"/>
              <a:ext cx="1659117" cy="356451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l-PL" dirty="0" err="1"/>
                <a:t>Report</a:t>
              </a:r>
              <a:r>
                <a:rPr lang="pl-PL" u="sng" dirty="0" err="1"/>
                <a:t>s</a:t>
              </a:r>
              <a:endParaRPr lang="en-US" u="sng" dirty="0"/>
            </a:p>
          </p:txBody>
        </p:sp>
      </p:grpSp>
      <p:grpSp>
        <p:nvGrpSpPr>
          <p:cNvPr id="53" name="Grupa 52">
            <a:extLst>
              <a:ext uri="{FF2B5EF4-FFF2-40B4-BE49-F238E27FC236}">
                <a16:creationId xmlns:a16="http://schemas.microsoft.com/office/drawing/2014/main" id="{6D9E4919-1E53-46D1-BF1F-164D8FBBE382}"/>
              </a:ext>
            </a:extLst>
          </p:cNvPr>
          <p:cNvGrpSpPr/>
          <p:nvPr/>
        </p:nvGrpSpPr>
        <p:grpSpPr>
          <a:xfrm>
            <a:off x="2815367" y="1839407"/>
            <a:ext cx="1659117" cy="748693"/>
            <a:chOff x="2815367" y="1839407"/>
            <a:chExt cx="1659117" cy="748693"/>
          </a:xfrm>
        </p:grpSpPr>
        <p:cxnSp>
          <p:nvCxnSpPr>
            <p:cNvPr id="34" name="Łącznik: łamany 33">
              <a:extLst>
                <a:ext uri="{FF2B5EF4-FFF2-40B4-BE49-F238E27FC236}">
                  <a16:creationId xmlns:a16="http://schemas.microsoft.com/office/drawing/2014/main" id="{5410C76F-0C44-4539-903E-E636DB2D9478}"/>
                </a:ext>
              </a:extLst>
            </p:cNvPr>
            <p:cNvCxnSpPr>
              <a:stCxn id="5" idx="3"/>
              <a:endCxn id="13" idx="0"/>
            </p:cNvCxnSpPr>
            <p:nvPr/>
          </p:nvCxnSpPr>
          <p:spPr>
            <a:xfrm>
              <a:off x="3397157" y="1839407"/>
              <a:ext cx="247769" cy="392242"/>
            </a:xfrm>
            <a:prstGeom prst="bentConnector2">
              <a:avLst/>
            </a:prstGeom>
            <a:ln w="28575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3" name="Prostokąt 12">
              <a:extLst>
                <a:ext uri="{FF2B5EF4-FFF2-40B4-BE49-F238E27FC236}">
                  <a16:creationId xmlns:a16="http://schemas.microsoft.com/office/drawing/2014/main" id="{3038410C-2BBA-4EBE-A082-DD3551C9F8FE}"/>
                </a:ext>
              </a:extLst>
            </p:cNvPr>
            <p:cNvSpPr/>
            <p:nvPr/>
          </p:nvSpPr>
          <p:spPr>
            <a:xfrm>
              <a:off x="2815367" y="2231649"/>
              <a:ext cx="1659117" cy="356451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Report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26735631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2C9759B0-A937-428C-9D11-7821862127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/>
              <a:t>Plug-</a:t>
            </a:r>
            <a:r>
              <a:rPr lang="pl-PL" b="1" dirty="0" err="1"/>
              <a:t>ins</a:t>
            </a:r>
            <a:r>
              <a:rPr lang="pl-PL" b="1" dirty="0"/>
              <a:t> and </a:t>
            </a:r>
            <a:r>
              <a:rPr lang="pl-PL" b="1" dirty="0" err="1"/>
              <a:t>Add-ons</a:t>
            </a:r>
            <a:r>
              <a:rPr lang="pl-PL" b="1" dirty="0"/>
              <a:t>: Report Class</a:t>
            </a:r>
            <a:endParaRPr lang="en-US" dirty="0"/>
          </a:p>
        </p:txBody>
      </p:sp>
      <p:grpSp>
        <p:nvGrpSpPr>
          <p:cNvPr id="9" name="Grupa 8">
            <a:extLst>
              <a:ext uri="{FF2B5EF4-FFF2-40B4-BE49-F238E27FC236}">
                <a16:creationId xmlns:a16="http://schemas.microsoft.com/office/drawing/2014/main" id="{E19158A4-42D6-4787-83B2-7142257D8FEF}"/>
              </a:ext>
            </a:extLst>
          </p:cNvPr>
          <p:cNvGrpSpPr/>
          <p:nvPr/>
        </p:nvGrpSpPr>
        <p:grpSpPr>
          <a:xfrm>
            <a:off x="980388" y="1487212"/>
            <a:ext cx="3393649" cy="2791248"/>
            <a:chOff x="782424" y="1243424"/>
            <a:chExt cx="3393649" cy="2791248"/>
          </a:xfrm>
          <a:solidFill>
            <a:schemeClr val="accent2">
              <a:lumMod val="90000"/>
            </a:schemeClr>
          </a:solidFill>
        </p:grpSpPr>
        <p:sp>
          <p:nvSpPr>
            <p:cNvPr id="7" name="Prostokąt 6">
              <a:extLst>
                <a:ext uri="{FF2B5EF4-FFF2-40B4-BE49-F238E27FC236}">
                  <a16:creationId xmlns:a16="http://schemas.microsoft.com/office/drawing/2014/main" id="{77913D52-D909-4C0B-91D5-9D91E2EC7FB3}"/>
                </a:ext>
              </a:extLst>
            </p:cNvPr>
            <p:cNvSpPr/>
            <p:nvPr/>
          </p:nvSpPr>
          <p:spPr>
            <a:xfrm>
              <a:off x="782424" y="1725104"/>
              <a:ext cx="3393649" cy="2309568"/>
            </a:xfrm>
            <a:prstGeom prst="rect">
              <a:avLst/>
            </a:prstGeom>
            <a:grpFill/>
            <a:ln>
              <a:solidFill>
                <a:schemeClr val="accent2">
                  <a:lumMod val="9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285750" indent="-285750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en-US" dirty="0" err="1"/>
                <a:t>Report.Append</a:t>
              </a:r>
              <a:endParaRPr lang="en-US" dirty="0"/>
            </a:p>
            <a:p>
              <a:pPr marL="285750" indent="-285750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en-US" dirty="0" err="1"/>
                <a:t>Report.LatestAppendIndex</a:t>
              </a:r>
              <a:endParaRPr lang="en-US" dirty="0"/>
            </a:p>
            <a:p>
              <a:pPr marL="285750" indent="-285750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en-US" dirty="0" err="1"/>
                <a:t>Report.GetSection</a:t>
              </a:r>
              <a:endParaRPr lang="en-US" dirty="0"/>
            </a:p>
          </p:txBody>
        </p:sp>
        <p:sp>
          <p:nvSpPr>
            <p:cNvPr id="8" name="Prostokąt 7">
              <a:extLst>
                <a:ext uri="{FF2B5EF4-FFF2-40B4-BE49-F238E27FC236}">
                  <a16:creationId xmlns:a16="http://schemas.microsoft.com/office/drawing/2014/main" id="{3EC2E2C5-116D-4A07-AB3D-256B19B3BB1D}"/>
                </a:ext>
              </a:extLst>
            </p:cNvPr>
            <p:cNvSpPr/>
            <p:nvPr/>
          </p:nvSpPr>
          <p:spPr>
            <a:xfrm>
              <a:off x="782424" y="1243424"/>
              <a:ext cx="3393649" cy="481680"/>
            </a:xfrm>
            <a:prstGeom prst="rect">
              <a:avLst/>
            </a:prstGeom>
            <a:grpFill/>
            <a:ln>
              <a:solidFill>
                <a:schemeClr val="accent2">
                  <a:lumMod val="9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l-PL" sz="2400" b="1" dirty="0" err="1"/>
                <a:t>Append</a:t>
              </a:r>
              <a:endParaRPr lang="en-US" b="1" dirty="0"/>
            </a:p>
          </p:txBody>
        </p:sp>
      </p:grpSp>
      <p:grpSp>
        <p:nvGrpSpPr>
          <p:cNvPr id="13" name="Grupa 12">
            <a:extLst>
              <a:ext uri="{FF2B5EF4-FFF2-40B4-BE49-F238E27FC236}">
                <a16:creationId xmlns:a16="http://schemas.microsoft.com/office/drawing/2014/main" id="{56028AA0-4637-42DA-BC92-DF18B28690DA}"/>
              </a:ext>
            </a:extLst>
          </p:cNvPr>
          <p:cNvGrpSpPr/>
          <p:nvPr/>
        </p:nvGrpSpPr>
        <p:grpSpPr>
          <a:xfrm>
            <a:off x="4769964" y="1487212"/>
            <a:ext cx="3393649" cy="2791248"/>
            <a:chOff x="782424" y="1243424"/>
            <a:chExt cx="3393649" cy="2791248"/>
          </a:xfrm>
          <a:solidFill>
            <a:schemeClr val="accent6">
              <a:lumMod val="40000"/>
              <a:lumOff val="60000"/>
            </a:schemeClr>
          </a:solidFill>
        </p:grpSpPr>
        <p:sp>
          <p:nvSpPr>
            <p:cNvPr id="14" name="Prostokąt 13">
              <a:extLst>
                <a:ext uri="{FF2B5EF4-FFF2-40B4-BE49-F238E27FC236}">
                  <a16:creationId xmlns:a16="http://schemas.microsoft.com/office/drawing/2014/main" id="{1F0375E6-36F8-46DF-A468-9E4A4CCAEC30}"/>
                </a:ext>
              </a:extLst>
            </p:cNvPr>
            <p:cNvSpPr/>
            <p:nvPr/>
          </p:nvSpPr>
          <p:spPr>
            <a:xfrm>
              <a:off x="782424" y="1725104"/>
              <a:ext cx="3393649" cy="2309568"/>
            </a:xfrm>
            <a:prstGeom prst="rect">
              <a:avLst/>
            </a:prstGeom>
            <a:grpFill/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285750" indent="-285750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en-US" dirty="0" err="1"/>
                <a:t>Report.NewReportSection</a:t>
              </a:r>
              <a:endParaRPr lang="pl-PL" dirty="0"/>
            </a:p>
            <a:p>
              <a:pPr marL="285750" indent="-285750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en-US" dirty="0" err="1"/>
                <a:t>Report.ReportSection</a:t>
              </a:r>
              <a:endParaRPr lang="en-US" dirty="0"/>
            </a:p>
            <a:p>
              <a:pPr marL="285750" indent="-285750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en-US" dirty="0" err="1"/>
                <a:t>ReportSubsections.Insert</a:t>
              </a:r>
              <a:endParaRPr lang="en-US" dirty="0"/>
            </a:p>
          </p:txBody>
        </p:sp>
        <p:sp>
          <p:nvSpPr>
            <p:cNvPr id="15" name="Prostokąt 14">
              <a:extLst>
                <a:ext uri="{FF2B5EF4-FFF2-40B4-BE49-F238E27FC236}">
                  <a16:creationId xmlns:a16="http://schemas.microsoft.com/office/drawing/2014/main" id="{4398EB9B-9C3B-4C33-BCCF-2CC60B10B3E2}"/>
                </a:ext>
              </a:extLst>
            </p:cNvPr>
            <p:cNvSpPr/>
            <p:nvPr/>
          </p:nvSpPr>
          <p:spPr>
            <a:xfrm>
              <a:off x="782424" y="1243424"/>
              <a:ext cx="3393649" cy="481680"/>
            </a:xfrm>
            <a:prstGeom prst="rect">
              <a:avLst/>
            </a:prstGeom>
            <a:grpFill/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b="1" dirty="0" err="1"/>
                <a:t>ReportSection</a:t>
              </a:r>
              <a:endParaRPr 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49457978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5EBB2BA3-B55B-4C11-97A1-976FD5773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/>
              <a:t>Plug-</a:t>
            </a:r>
            <a:r>
              <a:rPr lang="pl-PL" b="1" dirty="0" err="1"/>
              <a:t>ins</a:t>
            </a:r>
            <a:r>
              <a:rPr lang="pl-PL" b="1" dirty="0"/>
              <a:t> and </a:t>
            </a:r>
            <a:r>
              <a:rPr lang="pl-PL" b="1" dirty="0" err="1"/>
              <a:t>Add-ons</a:t>
            </a:r>
            <a:r>
              <a:rPr lang="pl-PL" b="1" dirty="0"/>
              <a:t>: Report Class</a:t>
            </a:r>
            <a:endParaRPr lang="en-US" dirty="0"/>
          </a:p>
        </p:txBody>
      </p:sp>
      <p:grpSp>
        <p:nvGrpSpPr>
          <p:cNvPr id="19" name="Grupa 18">
            <a:extLst>
              <a:ext uri="{FF2B5EF4-FFF2-40B4-BE49-F238E27FC236}">
                <a16:creationId xmlns:a16="http://schemas.microsoft.com/office/drawing/2014/main" id="{89CB37BD-EDEE-47BB-940B-810D96F9E5B7}"/>
              </a:ext>
            </a:extLst>
          </p:cNvPr>
          <p:cNvGrpSpPr/>
          <p:nvPr/>
        </p:nvGrpSpPr>
        <p:grpSpPr>
          <a:xfrm>
            <a:off x="2202785" y="1546168"/>
            <a:ext cx="2405091" cy="2146574"/>
            <a:chOff x="2202785" y="1546168"/>
            <a:chExt cx="2405091" cy="2146574"/>
          </a:xfrm>
        </p:grpSpPr>
        <p:sp>
          <p:nvSpPr>
            <p:cNvPr id="6" name="Prostokąt 5">
              <a:extLst>
                <a:ext uri="{FF2B5EF4-FFF2-40B4-BE49-F238E27FC236}">
                  <a16:creationId xmlns:a16="http://schemas.microsoft.com/office/drawing/2014/main" id="{62EECF9D-455D-4578-91DB-729732F55739}"/>
                </a:ext>
              </a:extLst>
            </p:cNvPr>
            <p:cNvSpPr/>
            <p:nvPr/>
          </p:nvSpPr>
          <p:spPr>
            <a:xfrm>
              <a:off x="2843597" y="1546168"/>
              <a:ext cx="1659117" cy="356451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l-PL" dirty="0" err="1"/>
                <a:t>ReportSection</a:t>
              </a:r>
              <a:endParaRPr lang="en-US" dirty="0"/>
            </a:p>
          </p:txBody>
        </p:sp>
        <p:sp>
          <p:nvSpPr>
            <p:cNvPr id="7" name="Prostokąt 6">
              <a:extLst>
                <a:ext uri="{FF2B5EF4-FFF2-40B4-BE49-F238E27FC236}">
                  <a16:creationId xmlns:a16="http://schemas.microsoft.com/office/drawing/2014/main" id="{55D74ECD-D981-4C97-A1E4-62619089A18F}"/>
                </a:ext>
              </a:extLst>
            </p:cNvPr>
            <p:cNvSpPr/>
            <p:nvPr/>
          </p:nvSpPr>
          <p:spPr>
            <a:xfrm>
              <a:off x="2948759" y="2292016"/>
              <a:ext cx="1659117" cy="356451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l-PL" dirty="0" err="1"/>
                <a:t>ReportSection</a:t>
              </a:r>
              <a:endParaRPr lang="en-US" dirty="0"/>
            </a:p>
          </p:txBody>
        </p:sp>
        <p:sp>
          <p:nvSpPr>
            <p:cNvPr id="8" name="Prostokąt 7">
              <a:extLst>
                <a:ext uri="{FF2B5EF4-FFF2-40B4-BE49-F238E27FC236}">
                  <a16:creationId xmlns:a16="http://schemas.microsoft.com/office/drawing/2014/main" id="{20C3AA75-6B9A-4419-A233-F89BFD7C5678}"/>
                </a:ext>
              </a:extLst>
            </p:cNvPr>
            <p:cNvSpPr/>
            <p:nvPr/>
          </p:nvSpPr>
          <p:spPr>
            <a:xfrm>
              <a:off x="2843597" y="3336291"/>
              <a:ext cx="1659117" cy="356451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l-PL" dirty="0" err="1"/>
                <a:t>ReportSection</a:t>
              </a:r>
              <a:endParaRPr lang="en-US" dirty="0"/>
            </a:p>
          </p:txBody>
        </p:sp>
        <p:cxnSp>
          <p:nvCxnSpPr>
            <p:cNvPr id="18" name="Łącznik: zakrzywiony 17">
              <a:extLst>
                <a:ext uri="{FF2B5EF4-FFF2-40B4-BE49-F238E27FC236}">
                  <a16:creationId xmlns:a16="http://schemas.microsoft.com/office/drawing/2014/main" id="{8E8990AA-7EEC-4B30-894C-81CEF760F01D}"/>
                </a:ext>
              </a:extLst>
            </p:cNvPr>
            <p:cNvCxnSpPr>
              <a:cxnSpLocks/>
              <a:stCxn id="49" idx="3"/>
              <a:endCxn id="6" idx="1"/>
            </p:cNvCxnSpPr>
            <p:nvPr/>
          </p:nvCxnSpPr>
          <p:spPr>
            <a:xfrm flipV="1">
              <a:off x="2202785" y="1724394"/>
              <a:ext cx="640812" cy="1069147"/>
            </a:xfrm>
            <a:prstGeom prst="curvedConnector3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Łącznik: zakrzywiony 19">
              <a:extLst>
                <a:ext uri="{FF2B5EF4-FFF2-40B4-BE49-F238E27FC236}">
                  <a16:creationId xmlns:a16="http://schemas.microsoft.com/office/drawing/2014/main" id="{074CB062-69CC-4A9B-9D39-FC9C799E4192}"/>
                </a:ext>
              </a:extLst>
            </p:cNvPr>
            <p:cNvCxnSpPr>
              <a:cxnSpLocks/>
              <a:stCxn id="49" idx="3"/>
              <a:endCxn id="7" idx="1"/>
            </p:cNvCxnSpPr>
            <p:nvPr/>
          </p:nvCxnSpPr>
          <p:spPr>
            <a:xfrm flipV="1">
              <a:off x="2202785" y="2470242"/>
              <a:ext cx="745974" cy="323299"/>
            </a:xfrm>
            <a:prstGeom prst="curvedConnector3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Łącznik: zakrzywiony 21">
              <a:extLst>
                <a:ext uri="{FF2B5EF4-FFF2-40B4-BE49-F238E27FC236}">
                  <a16:creationId xmlns:a16="http://schemas.microsoft.com/office/drawing/2014/main" id="{3C556243-6302-40DA-AC8F-D576373C7767}"/>
                </a:ext>
              </a:extLst>
            </p:cNvPr>
            <p:cNvCxnSpPr>
              <a:cxnSpLocks/>
              <a:stCxn id="49" idx="3"/>
              <a:endCxn id="8" idx="1"/>
            </p:cNvCxnSpPr>
            <p:nvPr/>
          </p:nvCxnSpPr>
          <p:spPr>
            <a:xfrm>
              <a:off x="2202785" y="2793541"/>
              <a:ext cx="640812" cy="720976"/>
            </a:xfrm>
            <a:prstGeom prst="curvedConnector3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1" name="Grupa 20">
            <a:extLst>
              <a:ext uri="{FF2B5EF4-FFF2-40B4-BE49-F238E27FC236}">
                <a16:creationId xmlns:a16="http://schemas.microsoft.com/office/drawing/2014/main" id="{630A2592-48C5-4EFC-B3F7-D86AF4E54132}"/>
              </a:ext>
            </a:extLst>
          </p:cNvPr>
          <p:cNvGrpSpPr/>
          <p:nvPr/>
        </p:nvGrpSpPr>
        <p:grpSpPr>
          <a:xfrm>
            <a:off x="4502714" y="1332614"/>
            <a:ext cx="2227659" cy="3018471"/>
            <a:chOff x="4502714" y="1332614"/>
            <a:chExt cx="2227659" cy="3018471"/>
          </a:xfrm>
        </p:grpSpPr>
        <p:sp>
          <p:nvSpPr>
            <p:cNvPr id="11" name="Prostokąt 10">
              <a:extLst>
                <a:ext uri="{FF2B5EF4-FFF2-40B4-BE49-F238E27FC236}">
                  <a16:creationId xmlns:a16="http://schemas.microsoft.com/office/drawing/2014/main" id="{4E241D89-3AEF-4AC2-9BF2-504D4E6CCED2}"/>
                </a:ext>
              </a:extLst>
            </p:cNvPr>
            <p:cNvSpPr/>
            <p:nvPr/>
          </p:nvSpPr>
          <p:spPr>
            <a:xfrm>
              <a:off x="5071256" y="3994634"/>
              <a:ext cx="1659117" cy="356451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l-PL" dirty="0" err="1"/>
                <a:t>ReportSection</a:t>
              </a:r>
              <a:endParaRPr lang="en-US" dirty="0"/>
            </a:p>
          </p:txBody>
        </p:sp>
        <p:sp>
          <p:nvSpPr>
            <p:cNvPr id="9" name="Prostokąt 8">
              <a:extLst>
                <a:ext uri="{FF2B5EF4-FFF2-40B4-BE49-F238E27FC236}">
                  <a16:creationId xmlns:a16="http://schemas.microsoft.com/office/drawing/2014/main" id="{C4CF18A5-8F0B-455A-A5A4-17CFC5DBA08C}"/>
                </a:ext>
              </a:extLst>
            </p:cNvPr>
            <p:cNvSpPr/>
            <p:nvPr/>
          </p:nvSpPr>
          <p:spPr>
            <a:xfrm>
              <a:off x="5071256" y="2675578"/>
              <a:ext cx="1659117" cy="356451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l-PL" dirty="0" err="1"/>
                <a:t>ReportSection</a:t>
              </a:r>
              <a:endParaRPr lang="en-US" dirty="0"/>
            </a:p>
          </p:txBody>
        </p:sp>
        <p:sp>
          <p:nvSpPr>
            <p:cNvPr id="10" name="Prostokąt 9">
              <a:extLst>
                <a:ext uri="{FF2B5EF4-FFF2-40B4-BE49-F238E27FC236}">
                  <a16:creationId xmlns:a16="http://schemas.microsoft.com/office/drawing/2014/main" id="{0EB939D0-B731-45FE-8565-948F49E76572}"/>
                </a:ext>
              </a:extLst>
            </p:cNvPr>
            <p:cNvSpPr/>
            <p:nvPr/>
          </p:nvSpPr>
          <p:spPr>
            <a:xfrm>
              <a:off x="5071256" y="3325554"/>
              <a:ext cx="1659117" cy="356451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l-PL" dirty="0" err="1"/>
                <a:t>ReportSection</a:t>
              </a:r>
              <a:endParaRPr lang="en-US" dirty="0"/>
            </a:p>
          </p:txBody>
        </p:sp>
        <p:sp>
          <p:nvSpPr>
            <p:cNvPr id="12" name="Prostokąt 11">
              <a:extLst>
                <a:ext uri="{FF2B5EF4-FFF2-40B4-BE49-F238E27FC236}">
                  <a16:creationId xmlns:a16="http://schemas.microsoft.com/office/drawing/2014/main" id="{37FC2F39-EA65-4A0A-B7F7-1D46420D5CAD}"/>
                </a:ext>
              </a:extLst>
            </p:cNvPr>
            <p:cNvSpPr/>
            <p:nvPr/>
          </p:nvSpPr>
          <p:spPr>
            <a:xfrm>
              <a:off x="4953578" y="1332614"/>
              <a:ext cx="1659117" cy="356451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l-PL" dirty="0" err="1"/>
                <a:t>ReportSection</a:t>
              </a:r>
              <a:endParaRPr lang="en-US" dirty="0"/>
            </a:p>
          </p:txBody>
        </p:sp>
        <p:sp>
          <p:nvSpPr>
            <p:cNvPr id="13" name="Prostokąt 12">
              <a:extLst>
                <a:ext uri="{FF2B5EF4-FFF2-40B4-BE49-F238E27FC236}">
                  <a16:creationId xmlns:a16="http://schemas.microsoft.com/office/drawing/2014/main" id="{849D0F01-9297-41EC-9528-70825C4364E7}"/>
                </a:ext>
              </a:extLst>
            </p:cNvPr>
            <p:cNvSpPr/>
            <p:nvPr/>
          </p:nvSpPr>
          <p:spPr>
            <a:xfrm>
              <a:off x="4953577" y="2017236"/>
              <a:ext cx="1659117" cy="356451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l-PL" dirty="0" err="1"/>
                <a:t>ReportSection</a:t>
              </a:r>
              <a:endParaRPr lang="en-US" dirty="0"/>
            </a:p>
          </p:txBody>
        </p:sp>
        <p:cxnSp>
          <p:nvCxnSpPr>
            <p:cNvPr id="24" name="Łącznik: zakrzywiony 23">
              <a:extLst>
                <a:ext uri="{FF2B5EF4-FFF2-40B4-BE49-F238E27FC236}">
                  <a16:creationId xmlns:a16="http://schemas.microsoft.com/office/drawing/2014/main" id="{63CD05BD-610D-4370-8C37-E6A7AE776229}"/>
                </a:ext>
              </a:extLst>
            </p:cNvPr>
            <p:cNvCxnSpPr>
              <a:stCxn id="6" idx="3"/>
              <a:endCxn id="12" idx="1"/>
            </p:cNvCxnSpPr>
            <p:nvPr/>
          </p:nvCxnSpPr>
          <p:spPr>
            <a:xfrm flipV="1">
              <a:off x="4502714" y="1510840"/>
              <a:ext cx="450864" cy="213554"/>
            </a:xfrm>
            <a:prstGeom prst="curvedConnector3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Łącznik: zakrzywiony 25">
              <a:extLst>
                <a:ext uri="{FF2B5EF4-FFF2-40B4-BE49-F238E27FC236}">
                  <a16:creationId xmlns:a16="http://schemas.microsoft.com/office/drawing/2014/main" id="{599F98B7-8E8F-4751-8FC8-F58EA9600B41}"/>
                </a:ext>
              </a:extLst>
            </p:cNvPr>
            <p:cNvCxnSpPr>
              <a:stCxn id="7" idx="3"/>
              <a:endCxn id="13" idx="1"/>
            </p:cNvCxnSpPr>
            <p:nvPr/>
          </p:nvCxnSpPr>
          <p:spPr>
            <a:xfrm flipV="1">
              <a:off x="4607876" y="2195462"/>
              <a:ext cx="345701" cy="274780"/>
            </a:xfrm>
            <a:prstGeom prst="curvedConnector3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Łącznik: zakrzywiony 27">
              <a:extLst>
                <a:ext uri="{FF2B5EF4-FFF2-40B4-BE49-F238E27FC236}">
                  <a16:creationId xmlns:a16="http://schemas.microsoft.com/office/drawing/2014/main" id="{18730E60-CE02-49C5-961A-0C2367BED314}"/>
                </a:ext>
              </a:extLst>
            </p:cNvPr>
            <p:cNvCxnSpPr>
              <a:stCxn id="8" idx="3"/>
              <a:endCxn id="9" idx="1"/>
            </p:cNvCxnSpPr>
            <p:nvPr/>
          </p:nvCxnSpPr>
          <p:spPr>
            <a:xfrm flipV="1">
              <a:off x="4502714" y="2853804"/>
              <a:ext cx="568542" cy="660713"/>
            </a:xfrm>
            <a:prstGeom prst="curvedConnector3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Łącznik: zakrzywiony 29">
              <a:extLst>
                <a:ext uri="{FF2B5EF4-FFF2-40B4-BE49-F238E27FC236}">
                  <a16:creationId xmlns:a16="http://schemas.microsoft.com/office/drawing/2014/main" id="{AE472CCE-D687-46F6-B406-31601741AE2E}"/>
                </a:ext>
              </a:extLst>
            </p:cNvPr>
            <p:cNvCxnSpPr>
              <a:stCxn id="8" idx="3"/>
              <a:endCxn id="10" idx="1"/>
            </p:cNvCxnSpPr>
            <p:nvPr/>
          </p:nvCxnSpPr>
          <p:spPr>
            <a:xfrm flipV="1">
              <a:off x="4502714" y="3503780"/>
              <a:ext cx="568542" cy="10737"/>
            </a:xfrm>
            <a:prstGeom prst="curvedConnector3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Łącznik: zakrzywiony 31">
              <a:extLst>
                <a:ext uri="{FF2B5EF4-FFF2-40B4-BE49-F238E27FC236}">
                  <a16:creationId xmlns:a16="http://schemas.microsoft.com/office/drawing/2014/main" id="{B34AAA59-5374-473D-95F8-346B8719742F}"/>
                </a:ext>
              </a:extLst>
            </p:cNvPr>
            <p:cNvCxnSpPr>
              <a:stCxn id="8" idx="3"/>
              <a:endCxn id="11" idx="1"/>
            </p:cNvCxnSpPr>
            <p:nvPr/>
          </p:nvCxnSpPr>
          <p:spPr>
            <a:xfrm>
              <a:off x="4502714" y="3514517"/>
              <a:ext cx="568542" cy="658343"/>
            </a:xfrm>
            <a:prstGeom prst="curvedConnector3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3" name="Grupa 22">
            <a:extLst>
              <a:ext uri="{FF2B5EF4-FFF2-40B4-BE49-F238E27FC236}">
                <a16:creationId xmlns:a16="http://schemas.microsoft.com/office/drawing/2014/main" id="{6D43F9A7-1B00-421E-99DD-AD152311D5F2}"/>
              </a:ext>
            </a:extLst>
          </p:cNvPr>
          <p:cNvGrpSpPr/>
          <p:nvPr/>
        </p:nvGrpSpPr>
        <p:grpSpPr>
          <a:xfrm>
            <a:off x="6612694" y="1617617"/>
            <a:ext cx="2109982" cy="1057961"/>
            <a:chOff x="6612694" y="1617617"/>
            <a:chExt cx="2109982" cy="1057961"/>
          </a:xfrm>
        </p:grpSpPr>
        <p:sp>
          <p:nvSpPr>
            <p:cNvPr id="15" name="Prostokąt 14">
              <a:extLst>
                <a:ext uri="{FF2B5EF4-FFF2-40B4-BE49-F238E27FC236}">
                  <a16:creationId xmlns:a16="http://schemas.microsoft.com/office/drawing/2014/main" id="{441B6EE7-D52F-4EF4-9072-24327851B355}"/>
                </a:ext>
              </a:extLst>
            </p:cNvPr>
            <p:cNvSpPr/>
            <p:nvPr/>
          </p:nvSpPr>
          <p:spPr>
            <a:xfrm>
              <a:off x="7063559" y="1617617"/>
              <a:ext cx="1659117" cy="356451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l-PL" dirty="0" err="1"/>
                <a:t>ReportSection</a:t>
              </a:r>
              <a:endParaRPr lang="en-US" dirty="0"/>
            </a:p>
          </p:txBody>
        </p:sp>
        <p:sp>
          <p:nvSpPr>
            <p:cNvPr id="16" name="Prostokąt 15">
              <a:extLst>
                <a:ext uri="{FF2B5EF4-FFF2-40B4-BE49-F238E27FC236}">
                  <a16:creationId xmlns:a16="http://schemas.microsoft.com/office/drawing/2014/main" id="{488541E0-3A4E-43DE-A6A4-670AC588BAEB}"/>
                </a:ext>
              </a:extLst>
            </p:cNvPr>
            <p:cNvSpPr/>
            <p:nvPr/>
          </p:nvSpPr>
          <p:spPr>
            <a:xfrm>
              <a:off x="7063558" y="2319127"/>
              <a:ext cx="1659117" cy="356451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l-PL" dirty="0" err="1"/>
                <a:t>ReportSection</a:t>
              </a:r>
              <a:endParaRPr lang="en-US" dirty="0"/>
            </a:p>
          </p:txBody>
        </p:sp>
        <p:cxnSp>
          <p:nvCxnSpPr>
            <p:cNvPr id="34" name="Łącznik: zakrzywiony 33">
              <a:extLst>
                <a:ext uri="{FF2B5EF4-FFF2-40B4-BE49-F238E27FC236}">
                  <a16:creationId xmlns:a16="http://schemas.microsoft.com/office/drawing/2014/main" id="{B979FCFE-E950-4AFE-B86E-BA7585F178AE}"/>
                </a:ext>
              </a:extLst>
            </p:cNvPr>
            <p:cNvCxnSpPr>
              <a:stCxn id="13" idx="3"/>
              <a:endCxn id="15" idx="1"/>
            </p:cNvCxnSpPr>
            <p:nvPr/>
          </p:nvCxnSpPr>
          <p:spPr>
            <a:xfrm flipV="1">
              <a:off x="6612694" y="1795843"/>
              <a:ext cx="450865" cy="399619"/>
            </a:xfrm>
            <a:prstGeom prst="curvedConnector3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Łącznik: zakrzywiony 35">
              <a:extLst>
                <a:ext uri="{FF2B5EF4-FFF2-40B4-BE49-F238E27FC236}">
                  <a16:creationId xmlns:a16="http://schemas.microsoft.com/office/drawing/2014/main" id="{5C038253-A4ED-422A-95CF-FF81CC6A91C7}"/>
                </a:ext>
              </a:extLst>
            </p:cNvPr>
            <p:cNvCxnSpPr>
              <a:stCxn id="13" idx="3"/>
              <a:endCxn id="16" idx="1"/>
            </p:cNvCxnSpPr>
            <p:nvPr/>
          </p:nvCxnSpPr>
          <p:spPr>
            <a:xfrm>
              <a:off x="6612694" y="2195462"/>
              <a:ext cx="450864" cy="301891"/>
            </a:xfrm>
            <a:prstGeom prst="curvedConnector3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9" name="Prostokąt 48">
            <a:extLst>
              <a:ext uri="{FF2B5EF4-FFF2-40B4-BE49-F238E27FC236}">
                <a16:creationId xmlns:a16="http://schemas.microsoft.com/office/drawing/2014/main" id="{EDE65C9D-445A-4EBE-90D5-17E55BD60731}"/>
              </a:ext>
            </a:extLst>
          </p:cNvPr>
          <p:cNvSpPr/>
          <p:nvPr/>
        </p:nvSpPr>
        <p:spPr>
          <a:xfrm>
            <a:off x="543668" y="2615315"/>
            <a:ext cx="1659117" cy="356451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l-PL" dirty="0" err="1"/>
              <a:t>ReportSection</a:t>
            </a:r>
            <a:endParaRPr lang="en-US" dirty="0"/>
          </a:p>
        </p:txBody>
      </p:sp>
      <p:sp>
        <p:nvSpPr>
          <p:cNvPr id="50" name="Prostokąt 49">
            <a:extLst>
              <a:ext uri="{FF2B5EF4-FFF2-40B4-BE49-F238E27FC236}">
                <a16:creationId xmlns:a16="http://schemas.microsoft.com/office/drawing/2014/main" id="{26860BD9-B1F5-4BB4-A97F-51D9D82B23CF}"/>
              </a:ext>
            </a:extLst>
          </p:cNvPr>
          <p:cNvSpPr/>
          <p:nvPr/>
        </p:nvSpPr>
        <p:spPr>
          <a:xfrm>
            <a:off x="543668" y="2971766"/>
            <a:ext cx="1659117" cy="17822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l-PL" sz="1400" dirty="0" err="1"/>
              <a:t>Header</a:t>
            </a:r>
            <a:endParaRPr lang="pl-PL" dirty="0"/>
          </a:p>
        </p:txBody>
      </p:sp>
      <p:sp>
        <p:nvSpPr>
          <p:cNvPr id="51" name="Prostokąt 50">
            <a:extLst>
              <a:ext uri="{FF2B5EF4-FFF2-40B4-BE49-F238E27FC236}">
                <a16:creationId xmlns:a16="http://schemas.microsoft.com/office/drawing/2014/main" id="{42E05EA3-B02B-4E9E-A936-018E3022124B}"/>
              </a:ext>
            </a:extLst>
          </p:cNvPr>
          <p:cNvSpPr/>
          <p:nvPr/>
        </p:nvSpPr>
        <p:spPr>
          <a:xfrm>
            <a:off x="543668" y="3154028"/>
            <a:ext cx="1659117" cy="17822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l-PL" sz="1400" dirty="0"/>
              <a:t>Body</a:t>
            </a:r>
            <a:endParaRPr lang="pl-PL" dirty="0"/>
          </a:p>
        </p:txBody>
      </p:sp>
      <p:sp>
        <p:nvSpPr>
          <p:cNvPr id="52" name="Prostokąt 51">
            <a:extLst>
              <a:ext uri="{FF2B5EF4-FFF2-40B4-BE49-F238E27FC236}">
                <a16:creationId xmlns:a16="http://schemas.microsoft.com/office/drawing/2014/main" id="{72517A92-F526-4467-850A-DDE7D6201DB5}"/>
              </a:ext>
            </a:extLst>
          </p:cNvPr>
          <p:cNvSpPr/>
          <p:nvPr/>
        </p:nvSpPr>
        <p:spPr>
          <a:xfrm>
            <a:off x="543668" y="3336290"/>
            <a:ext cx="1659117" cy="17822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l-PL" sz="1400" dirty="0" err="1"/>
              <a:t>Footer</a:t>
            </a:r>
            <a:endParaRPr lang="pl-PL" dirty="0"/>
          </a:p>
        </p:txBody>
      </p:sp>
      <p:sp>
        <p:nvSpPr>
          <p:cNvPr id="57" name="Prostokąt 56">
            <a:extLst>
              <a:ext uri="{FF2B5EF4-FFF2-40B4-BE49-F238E27FC236}">
                <a16:creationId xmlns:a16="http://schemas.microsoft.com/office/drawing/2014/main" id="{E9F75E45-4B39-4BA5-81B6-5BC946360C72}"/>
              </a:ext>
            </a:extLst>
          </p:cNvPr>
          <p:cNvSpPr/>
          <p:nvPr/>
        </p:nvSpPr>
        <p:spPr>
          <a:xfrm>
            <a:off x="2651083" y="1339261"/>
            <a:ext cx="2007384" cy="2525729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pole tekstowe 57">
            <a:extLst>
              <a:ext uri="{FF2B5EF4-FFF2-40B4-BE49-F238E27FC236}">
                <a16:creationId xmlns:a16="http://schemas.microsoft.com/office/drawing/2014/main" id="{18AF1C52-4643-4BB7-BF8A-C2EAFE760A95}"/>
              </a:ext>
            </a:extLst>
          </p:cNvPr>
          <p:cNvSpPr txBox="1"/>
          <p:nvPr/>
        </p:nvSpPr>
        <p:spPr>
          <a:xfrm>
            <a:off x="2523191" y="985283"/>
            <a:ext cx="1846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ReportSubsection</a:t>
            </a:r>
            <a:endParaRPr lang="en-US" dirty="0"/>
          </a:p>
        </p:txBody>
      </p:sp>
      <p:sp>
        <p:nvSpPr>
          <p:cNvPr id="25" name="pole tekstowe 24">
            <a:extLst>
              <a:ext uri="{FF2B5EF4-FFF2-40B4-BE49-F238E27FC236}">
                <a16:creationId xmlns:a16="http://schemas.microsoft.com/office/drawing/2014/main" id="{6A41471D-C08D-43B7-AE69-356D75FB55E6}"/>
              </a:ext>
            </a:extLst>
          </p:cNvPr>
          <p:cNvSpPr txBox="1"/>
          <p:nvPr/>
        </p:nvSpPr>
        <p:spPr>
          <a:xfrm>
            <a:off x="119462" y="4470451"/>
            <a:ext cx="6832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Locals.ReportSection</a:t>
            </a:r>
            <a:r>
              <a:rPr lang="en-US" dirty="0"/>
              <a:t> </a:t>
            </a:r>
            <a:r>
              <a:rPr lang="pl-PL" dirty="0"/>
              <a:t>= </a:t>
            </a:r>
            <a:r>
              <a:rPr lang="en-US" dirty="0" err="1"/>
              <a:t>RunState.Execution.Report.NewReportSection</a:t>
            </a:r>
            <a:r>
              <a:rPr lang="en-US" dirty="0"/>
              <a:t>()</a:t>
            </a:r>
            <a:endParaRPr lang="pl-PL" dirty="0"/>
          </a:p>
        </p:txBody>
      </p:sp>
      <p:sp>
        <p:nvSpPr>
          <p:cNvPr id="27" name="pole tekstowe 26">
            <a:extLst>
              <a:ext uri="{FF2B5EF4-FFF2-40B4-BE49-F238E27FC236}">
                <a16:creationId xmlns:a16="http://schemas.microsoft.com/office/drawing/2014/main" id="{068BA67E-A2D4-431A-853A-43435968630A}"/>
              </a:ext>
            </a:extLst>
          </p:cNvPr>
          <p:cNvSpPr txBox="1"/>
          <p:nvPr/>
        </p:nvSpPr>
        <p:spPr>
          <a:xfrm>
            <a:off x="247760" y="1732459"/>
            <a:ext cx="57608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Locals.ReportSection.AsReportSection.Body</a:t>
            </a:r>
            <a:r>
              <a:rPr lang="en-US" dirty="0"/>
              <a:t> = </a:t>
            </a:r>
            <a:r>
              <a:rPr lang="pl-PL" dirty="0"/>
              <a:t>"</a:t>
            </a:r>
            <a:r>
              <a:rPr lang="en-US" dirty="0"/>
              <a:t>Report Text</a:t>
            </a:r>
            <a:r>
              <a:rPr lang="pl-PL" dirty="0"/>
              <a:t>"</a:t>
            </a:r>
          </a:p>
        </p:txBody>
      </p:sp>
      <p:sp>
        <p:nvSpPr>
          <p:cNvPr id="29" name="pole tekstowe 28">
            <a:extLst>
              <a:ext uri="{FF2B5EF4-FFF2-40B4-BE49-F238E27FC236}">
                <a16:creationId xmlns:a16="http://schemas.microsoft.com/office/drawing/2014/main" id="{7B290CA2-DBB6-4668-9C97-7DBC8F4D3D57}"/>
              </a:ext>
            </a:extLst>
          </p:cNvPr>
          <p:cNvSpPr txBox="1"/>
          <p:nvPr/>
        </p:nvSpPr>
        <p:spPr>
          <a:xfrm>
            <a:off x="252831" y="4031634"/>
            <a:ext cx="8829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Locals.ReportSubSection</a:t>
            </a:r>
            <a:r>
              <a:rPr lang="en-US" dirty="0"/>
              <a:t> = </a:t>
            </a:r>
            <a:r>
              <a:rPr lang="en-US" dirty="0" err="1"/>
              <a:t>Locals.ReportSection.AsReportSection.ReportSubsections.Insert</a:t>
            </a:r>
            <a:r>
              <a:rPr lang="en-US" dirty="0"/>
              <a:t>()</a:t>
            </a:r>
            <a:endParaRPr lang="pl-PL" dirty="0"/>
          </a:p>
        </p:txBody>
      </p:sp>
      <p:sp>
        <p:nvSpPr>
          <p:cNvPr id="31" name="pole tekstowe 30">
            <a:extLst>
              <a:ext uri="{FF2B5EF4-FFF2-40B4-BE49-F238E27FC236}">
                <a16:creationId xmlns:a16="http://schemas.microsoft.com/office/drawing/2014/main" id="{E2F510DB-E9F0-43F8-9A83-9A234798F77B}"/>
              </a:ext>
            </a:extLst>
          </p:cNvPr>
          <p:cNvSpPr txBox="1"/>
          <p:nvPr/>
        </p:nvSpPr>
        <p:spPr>
          <a:xfrm>
            <a:off x="1335216" y="4503504"/>
            <a:ext cx="62629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RunState.Execution.Report.ReportSection</a:t>
            </a:r>
            <a:r>
              <a:rPr lang="en-US" dirty="0"/>
              <a:t> = </a:t>
            </a:r>
            <a:r>
              <a:rPr lang="en-US" dirty="0" err="1"/>
              <a:t>Locals.ReportSection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300945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00"/>
                            </p:stCondLst>
                            <p:childTnLst>
                              <p:par>
                                <p:cTn id="81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250"/>
                            </p:stCondLst>
                            <p:childTnLst>
                              <p:par>
                                <p:cTn id="8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50" grpId="0" animBg="1"/>
      <p:bldP spid="50" grpId="1" animBg="1"/>
      <p:bldP spid="51" grpId="0" animBg="1"/>
      <p:bldP spid="51" grpId="1" animBg="1"/>
      <p:bldP spid="52" grpId="0" animBg="1"/>
      <p:bldP spid="52" grpId="1" animBg="1"/>
      <p:bldP spid="57" grpId="0" animBg="1"/>
      <p:bldP spid="57" grpId="1" animBg="1"/>
      <p:bldP spid="58" grpId="0"/>
      <p:bldP spid="58" grpId="1"/>
      <p:bldP spid="25" grpId="0"/>
      <p:bldP spid="25" grpId="1"/>
      <p:bldP spid="27" grpId="0"/>
      <p:bldP spid="27" grpId="1"/>
      <p:bldP spid="29" grpId="0"/>
      <p:bldP spid="29" grpId="1"/>
      <p:bldP spid="31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E45505A9-B511-4D4E-8322-308A0CE67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/>
              <a:t>Plug-</a:t>
            </a:r>
            <a:r>
              <a:rPr lang="pl-PL" b="1" dirty="0" err="1"/>
              <a:t>ins</a:t>
            </a:r>
            <a:r>
              <a:rPr lang="pl-PL" b="1" dirty="0"/>
              <a:t> and </a:t>
            </a:r>
            <a:r>
              <a:rPr lang="pl-PL" b="1" dirty="0" err="1"/>
              <a:t>Add-ons</a:t>
            </a:r>
            <a:r>
              <a:rPr lang="pl-PL" b="1" dirty="0"/>
              <a:t>: Simple Plug-in </a:t>
            </a:r>
            <a:r>
              <a:rPr lang="pl-PL" b="1" dirty="0" err="1"/>
              <a:t>Example</a:t>
            </a:r>
            <a:endParaRPr lang="en-US" dirty="0"/>
          </a:p>
        </p:txBody>
      </p:sp>
      <p:grpSp>
        <p:nvGrpSpPr>
          <p:cNvPr id="54" name="Grupa 53">
            <a:extLst>
              <a:ext uri="{FF2B5EF4-FFF2-40B4-BE49-F238E27FC236}">
                <a16:creationId xmlns:a16="http://schemas.microsoft.com/office/drawing/2014/main" id="{C8C290B9-7960-487E-8A55-3A0F9C64A23B}"/>
              </a:ext>
            </a:extLst>
          </p:cNvPr>
          <p:cNvGrpSpPr/>
          <p:nvPr/>
        </p:nvGrpSpPr>
        <p:grpSpPr>
          <a:xfrm>
            <a:off x="216924" y="1138505"/>
            <a:ext cx="1936399" cy="403027"/>
            <a:chOff x="3651601" y="2370236"/>
            <a:chExt cx="1936399" cy="403027"/>
          </a:xfrm>
        </p:grpSpPr>
        <p:sp>
          <p:nvSpPr>
            <p:cNvPr id="55" name="Prostokąt 54">
              <a:extLst>
                <a:ext uri="{FF2B5EF4-FFF2-40B4-BE49-F238E27FC236}">
                  <a16:creationId xmlns:a16="http://schemas.microsoft.com/office/drawing/2014/main" id="{7C54E774-83AA-4C8B-99A0-0E14B869363E}"/>
                </a:ext>
              </a:extLst>
            </p:cNvPr>
            <p:cNvSpPr/>
            <p:nvPr/>
          </p:nvSpPr>
          <p:spPr>
            <a:xfrm>
              <a:off x="3957001" y="2370236"/>
              <a:ext cx="1630999" cy="403027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l-PL" sz="1400" dirty="0"/>
                <a:t>UUT Start</a:t>
              </a:r>
              <a:endParaRPr lang="en-US" sz="1400" dirty="0"/>
            </a:p>
          </p:txBody>
        </p:sp>
        <p:grpSp>
          <p:nvGrpSpPr>
            <p:cNvPr id="56" name="Grupa 55">
              <a:extLst>
                <a:ext uri="{FF2B5EF4-FFF2-40B4-BE49-F238E27FC236}">
                  <a16:creationId xmlns:a16="http://schemas.microsoft.com/office/drawing/2014/main" id="{F3F78A98-3264-4811-ADDD-33B72DAF29C6}"/>
                </a:ext>
              </a:extLst>
            </p:cNvPr>
            <p:cNvGrpSpPr/>
            <p:nvPr/>
          </p:nvGrpSpPr>
          <p:grpSpPr>
            <a:xfrm>
              <a:off x="3651601" y="2370236"/>
              <a:ext cx="325053" cy="403027"/>
              <a:chOff x="3651797" y="2436712"/>
              <a:chExt cx="306000" cy="403027"/>
            </a:xfrm>
          </p:grpSpPr>
          <p:sp>
            <p:nvSpPr>
              <p:cNvPr id="57" name="Prostokąt 56">
                <a:extLst>
                  <a:ext uri="{FF2B5EF4-FFF2-40B4-BE49-F238E27FC236}">
                    <a16:creationId xmlns:a16="http://schemas.microsoft.com/office/drawing/2014/main" id="{48E8EB54-73C6-4E2C-AD29-222E656C9287}"/>
                  </a:ext>
                </a:extLst>
              </p:cNvPr>
              <p:cNvSpPr/>
              <p:nvPr/>
            </p:nvSpPr>
            <p:spPr>
              <a:xfrm>
                <a:off x="3652397" y="2436712"/>
                <a:ext cx="304800" cy="403027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 dirty="0"/>
              </a:p>
            </p:txBody>
          </p:sp>
          <p:pic>
            <p:nvPicPr>
              <p:cNvPr id="58" name="Obraz 57">
                <a:extLst>
                  <a:ext uri="{FF2B5EF4-FFF2-40B4-BE49-F238E27FC236}">
                    <a16:creationId xmlns:a16="http://schemas.microsoft.com/office/drawing/2014/main" id="{87748415-A0F7-4283-A587-1872752470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651797" y="2485225"/>
                <a:ext cx="306000" cy="306000"/>
              </a:xfrm>
              <a:prstGeom prst="rect">
                <a:avLst/>
              </a:prstGeom>
            </p:spPr>
          </p:pic>
        </p:grpSp>
      </p:grpSp>
      <p:grpSp>
        <p:nvGrpSpPr>
          <p:cNvPr id="64" name="Grupa 63">
            <a:extLst>
              <a:ext uri="{FF2B5EF4-FFF2-40B4-BE49-F238E27FC236}">
                <a16:creationId xmlns:a16="http://schemas.microsoft.com/office/drawing/2014/main" id="{3D52E6D3-8763-4B9C-BB9F-AE4EC83C9B1D}"/>
              </a:ext>
            </a:extLst>
          </p:cNvPr>
          <p:cNvGrpSpPr/>
          <p:nvPr/>
        </p:nvGrpSpPr>
        <p:grpSpPr>
          <a:xfrm>
            <a:off x="216924" y="1760204"/>
            <a:ext cx="1936399" cy="403027"/>
            <a:chOff x="3651601" y="2370236"/>
            <a:chExt cx="1936399" cy="403027"/>
          </a:xfrm>
        </p:grpSpPr>
        <p:sp>
          <p:nvSpPr>
            <p:cNvPr id="65" name="Prostokąt 64">
              <a:extLst>
                <a:ext uri="{FF2B5EF4-FFF2-40B4-BE49-F238E27FC236}">
                  <a16:creationId xmlns:a16="http://schemas.microsoft.com/office/drawing/2014/main" id="{F353F829-921E-4EE9-B224-9E682DCB6F23}"/>
                </a:ext>
              </a:extLst>
            </p:cNvPr>
            <p:cNvSpPr/>
            <p:nvPr/>
          </p:nvSpPr>
          <p:spPr>
            <a:xfrm>
              <a:off x="3957001" y="2370236"/>
              <a:ext cx="1630999" cy="403027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l-PL" sz="1400" dirty="0"/>
                <a:t>UUT </a:t>
              </a:r>
              <a:r>
                <a:rPr lang="pl-PL" sz="1400" dirty="0" err="1"/>
                <a:t>Done</a:t>
              </a:r>
              <a:endParaRPr lang="en-US" sz="1400" dirty="0"/>
            </a:p>
          </p:txBody>
        </p:sp>
        <p:grpSp>
          <p:nvGrpSpPr>
            <p:cNvPr id="66" name="Grupa 65">
              <a:extLst>
                <a:ext uri="{FF2B5EF4-FFF2-40B4-BE49-F238E27FC236}">
                  <a16:creationId xmlns:a16="http://schemas.microsoft.com/office/drawing/2014/main" id="{562A15E7-E1AF-4BB2-B2DC-590FF146A873}"/>
                </a:ext>
              </a:extLst>
            </p:cNvPr>
            <p:cNvGrpSpPr/>
            <p:nvPr/>
          </p:nvGrpSpPr>
          <p:grpSpPr>
            <a:xfrm>
              <a:off x="3651601" y="2370236"/>
              <a:ext cx="325053" cy="403027"/>
              <a:chOff x="3651797" y="2436712"/>
              <a:chExt cx="306000" cy="403027"/>
            </a:xfrm>
          </p:grpSpPr>
          <p:sp>
            <p:nvSpPr>
              <p:cNvPr id="67" name="Prostokąt 66">
                <a:extLst>
                  <a:ext uri="{FF2B5EF4-FFF2-40B4-BE49-F238E27FC236}">
                    <a16:creationId xmlns:a16="http://schemas.microsoft.com/office/drawing/2014/main" id="{2C8D7B3F-8403-4349-97CF-FA5E53DEB16B}"/>
                  </a:ext>
                </a:extLst>
              </p:cNvPr>
              <p:cNvSpPr/>
              <p:nvPr/>
            </p:nvSpPr>
            <p:spPr>
              <a:xfrm>
                <a:off x="3652397" y="2436712"/>
                <a:ext cx="304800" cy="403027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 dirty="0"/>
              </a:p>
            </p:txBody>
          </p:sp>
          <p:pic>
            <p:nvPicPr>
              <p:cNvPr id="68" name="Obraz 67">
                <a:extLst>
                  <a:ext uri="{FF2B5EF4-FFF2-40B4-BE49-F238E27FC236}">
                    <a16:creationId xmlns:a16="http://schemas.microsoft.com/office/drawing/2014/main" id="{C8C8BBFE-ABF4-4A3E-B6AA-799FC6620B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651797" y="2485225"/>
                <a:ext cx="306000" cy="306000"/>
              </a:xfrm>
              <a:prstGeom prst="rect">
                <a:avLst/>
              </a:prstGeom>
            </p:spPr>
          </p:pic>
        </p:grpSp>
      </p:grpSp>
      <p:pic>
        <p:nvPicPr>
          <p:cNvPr id="2" name="Obraz 1">
            <a:extLst>
              <a:ext uri="{FF2B5EF4-FFF2-40B4-BE49-F238E27FC236}">
                <a16:creationId xmlns:a16="http://schemas.microsoft.com/office/drawing/2014/main" id="{4E5C44BC-2DF2-4B19-9B4D-62325CEDAA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693" y="2366964"/>
            <a:ext cx="1962150" cy="2400300"/>
          </a:xfrm>
          <a:prstGeom prst="rect">
            <a:avLst/>
          </a:prstGeom>
        </p:spPr>
      </p:pic>
      <p:sp>
        <p:nvSpPr>
          <p:cNvPr id="5" name="pole tekstowe 4">
            <a:extLst>
              <a:ext uri="{FF2B5EF4-FFF2-40B4-BE49-F238E27FC236}">
                <a16:creationId xmlns:a16="http://schemas.microsoft.com/office/drawing/2014/main" id="{FB627570-0240-4622-88F2-32F42BE0280F}"/>
              </a:ext>
            </a:extLst>
          </p:cNvPr>
          <p:cNvSpPr txBox="1"/>
          <p:nvPr/>
        </p:nvSpPr>
        <p:spPr>
          <a:xfrm>
            <a:off x="2285847" y="1138505"/>
            <a:ext cx="6805966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If</a:t>
            </a:r>
            <a:r>
              <a:rPr lang="en-US" dirty="0"/>
              <a:t> </a:t>
            </a:r>
            <a:r>
              <a:rPr lang="pl-PL" dirty="0"/>
              <a:t>..</a:t>
            </a:r>
            <a:r>
              <a:rPr lang="en-US" dirty="0"/>
              <a:t>.</a:t>
            </a:r>
            <a:r>
              <a:rPr lang="en-US" dirty="0" err="1"/>
              <a:t>DisplayReport</a:t>
            </a:r>
            <a:r>
              <a:rPr lang="en-US" dirty="0"/>
              <a:t> &amp;&amp; </a:t>
            </a:r>
            <a:r>
              <a:rPr lang="en-US" dirty="0" err="1"/>
              <a:t>Locals.ReportInstance</a:t>
            </a:r>
            <a:r>
              <a:rPr lang="en-US" dirty="0"/>
              <a:t> == Nothing</a:t>
            </a:r>
            <a:r>
              <a:rPr lang="pl-PL" dirty="0"/>
              <a:t> </a:t>
            </a:r>
            <a:r>
              <a:rPr lang="pl-PL" b="1" dirty="0"/>
              <a:t>Then</a:t>
            </a:r>
            <a:endParaRPr lang="en-US" b="1" dirty="0"/>
          </a:p>
          <a:p>
            <a:r>
              <a:rPr lang="en-US" dirty="0" err="1"/>
              <a:t>Locals.ReportInstance</a:t>
            </a:r>
            <a:r>
              <a:rPr lang="en-US" dirty="0"/>
              <a:t> = </a:t>
            </a:r>
            <a:r>
              <a:rPr lang="pl-PL" dirty="0"/>
              <a:t>…</a:t>
            </a:r>
            <a:r>
              <a:rPr lang="en-US" dirty="0" err="1"/>
              <a:t>Reports.ActiveReport</a:t>
            </a:r>
            <a:r>
              <a:rPr lang="en-US" dirty="0"/>
              <a:t>  </a:t>
            </a:r>
          </a:p>
          <a:p>
            <a:endParaRPr lang="en-US" dirty="0"/>
          </a:p>
          <a:p>
            <a:r>
              <a:rPr lang="pl-PL" dirty="0"/>
              <a:t>..</a:t>
            </a:r>
            <a:r>
              <a:rPr lang="en-US" dirty="0"/>
              <a:t>.ReportInstance = </a:t>
            </a:r>
            <a:r>
              <a:rPr lang="pl-PL" dirty="0"/>
              <a:t>..</a:t>
            </a:r>
            <a:r>
              <a:rPr lang="en-US" dirty="0"/>
              <a:t>.</a:t>
            </a:r>
            <a:r>
              <a:rPr lang="en-US" dirty="0" err="1"/>
              <a:t>Reports.Replace</a:t>
            </a:r>
            <a:r>
              <a:rPr lang="en-US" dirty="0"/>
              <a:t>(</a:t>
            </a:r>
            <a:r>
              <a:rPr lang="en-US" dirty="0" err="1"/>
              <a:t>Locals.ReportInstance</a:t>
            </a:r>
            <a:r>
              <a:rPr lang="en-US" dirty="0"/>
              <a:t>, Nothing)</a:t>
            </a:r>
          </a:p>
          <a:p>
            <a:endParaRPr lang="en-US" dirty="0"/>
          </a:p>
          <a:p>
            <a:r>
              <a:rPr lang="pl-PL" dirty="0"/>
              <a:t>..</a:t>
            </a:r>
            <a:r>
              <a:rPr lang="en-US" dirty="0"/>
              <a:t>.</a:t>
            </a:r>
            <a:r>
              <a:rPr lang="en-US" dirty="0" err="1"/>
              <a:t>ReportFileName</a:t>
            </a:r>
            <a:r>
              <a:rPr lang="en-US" dirty="0"/>
              <a:t> =</a:t>
            </a:r>
            <a:r>
              <a:rPr lang="pl-PL" dirty="0"/>
              <a:t> </a:t>
            </a:r>
            <a:r>
              <a:rPr lang="en-US" dirty="0"/>
              <a:t>"Report_" + </a:t>
            </a:r>
            <a:r>
              <a:rPr lang="en-US" dirty="0" err="1"/>
              <a:t>Parameters.UUT.SerialNumber</a:t>
            </a:r>
            <a:r>
              <a:rPr lang="en-US" dirty="0"/>
              <a:t> + "_" +</a:t>
            </a:r>
          </a:p>
          <a:p>
            <a:r>
              <a:rPr lang="pl-PL" dirty="0"/>
              <a:t>Locals.ISO8601 </a:t>
            </a:r>
            <a:r>
              <a:rPr lang="en-US" dirty="0"/>
              <a:t>+ ".txt"</a:t>
            </a:r>
          </a:p>
          <a:p>
            <a:endParaRPr lang="en-US" dirty="0"/>
          </a:p>
          <a:p>
            <a:r>
              <a:rPr lang="pl-PL" dirty="0"/>
              <a:t>…</a:t>
            </a:r>
            <a:r>
              <a:rPr lang="en-US" dirty="0" err="1"/>
              <a:t>ReportFileDirectory</a:t>
            </a:r>
            <a:r>
              <a:rPr lang="en-US" dirty="0"/>
              <a:t> =</a:t>
            </a:r>
            <a:endParaRPr lang="pl-PL" dirty="0"/>
          </a:p>
          <a:p>
            <a:r>
              <a:rPr lang="en-US" dirty="0" err="1"/>
              <a:t>RunState.Engine.GetTestStandPath</a:t>
            </a:r>
            <a:r>
              <a:rPr lang="en-US" dirty="0"/>
              <a:t>(</a:t>
            </a:r>
            <a:r>
              <a:rPr lang="en-US" dirty="0" err="1"/>
              <a:t>TestStandPath_Temporary</a:t>
            </a:r>
            <a:r>
              <a:rPr lang="en-US" dirty="0"/>
              <a:t>)</a:t>
            </a:r>
          </a:p>
        </p:txBody>
      </p:sp>
      <p:sp>
        <p:nvSpPr>
          <p:cNvPr id="6" name="Prostokąt 5">
            <a:extLst>
              <a:ext uri="{FF2B5EF4-FFF2-40B4-BE49-F238E27FC236}">
                <a16:creationId xmlns:a16="http://schemas.microsoft.com/office/drawing/2014/main" id="{5EA47367-3EFE-4B2F-861B-1752E4FD7714}"/>
              </a:ext>
            </a:extLst>
          </p:cNvPr>
          <p:cNvSpPr/>
          <p:nvPr/>
        </p:nvSpPr>
        <p:spPr>
          <a:xfrm>
            <a:off x="121764" y="1059852"/>
            <a:ext cx="2131241" cy="580412"/>
          </a:xfrm>
          <a:prstGeom prst="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581705"/>
      </p:ext>
    </p:extLst>
  </p:cSld>
  <p:clrMapOvr>
    <a:masterClrMapping/>
  </p:clrMapOvr>
  <p:transition spd="med">
    <p:pull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E45505A9-B511-4D4E-8322-308A0CE67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/>
              <a:t>Plug-</a:t>
            </a:r>
            <a:r>
              <a:rPr lang="pl-PL" b="1" dirty="0" err="1"/>
              <a:t>ins</a:t>
            </a:r>
            <a:r>
              <a:rPr lang="pl-PL" b="1" dirty="0"/>
              <a:t> and </a:t>
            </a:r>
            <a:r>
              <a:rPr lang="pl-PL" b="1" dirty="0" err="1"/>
              <a:t>Add-ons</a:t>
            </a:r>
            <a:r>
              <a:rPr lang="pl-PL" b="1" dirty="0"/>
              <a:t>: Simple Plug-in </a:t>
            </a:r>
            <a:r>
              <a:rPr lang="pl-PL" b="1" dirty="0" err="1"/>
              <a:t>Example</a:t>
            </a:r>
            <a:endParaRPr lang="en-US" dirty="0"/>
          </a:p>
        </p:txBody>
      </p:sp>
      <p:grpSp>
        <p:nvGrpSpPr>
          <p:cNvPr id="54" name="Grupa 53">
            <a:extLst>
              <a:ext uri="{FF2B5EF4-FFF2-40B4-BE49-F238E27FC236}">
                <a16:creationId xmlns:a16="http://schemas.microsoft.com/office/drawing/2014/main" id="{C8C290B9-7960-487E-8A55-3A0F9C64A23B}"/>
              </a:ext>
            </a:extLst>
          </p:cNvPr>
          <p:cNvGrpSpPr/>
          <p:nvPr/>
        </p:nvGrpSpPr>
        <p:grpSpPr>
          <a:xfrm>
            <a:off x="216924" y="1138505"/>
            <a:ext cx="1936399" cy="403027"/>
            <a:chOff x="3651601" y="2370236"/>
            <a:chExt cx="1936399" cy="403027"/>
          </a:xfrm>
        </p:grpSpPr>
        <p:sp>
          <p:nvSpPr>
            <p:cNvPr id="55" name="Prostokąt 54">
              <a:extLst>
                <a:ext uri="{FF2B5EF4-FFF2-40B4-BE49-F238E27FC236}">
                  <a16:creationId xmlns:a16="http://schemas.microsoft.com/office/drawing/2014/main" id="{7C54E774-83AA-4C8B-99A0-0E14B869363E}"/>
                </a:ext>
              </a:extLst>
            </p:cNvPr>
            <p:cNvSpPr/>
            <p:nvPr/>
          </p:nvSpPr>
          <p:spPr>
            <a:xfrm>
              <a:off x="3957001" y="2370236"/>
              <a:ext cx="1630999" cy="403027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l-PL" sz="1400" dirty="0"/>
                <a:t>UUT Start</a:t>
              </a:r>
              <a:endParaRPr lang="en-US" sz="1400" dirty="0"/>
            </a:p>
          </p:txBody>
        </p:sp>
        <p:grpSp>
          <p:nvGrpSpPr>
            <p:cNvPr id="56" name="Grupa 55">
              <a:extLst>
                <a:ext uri="{FF2B5EF4-FFF2-40B4-BE49-F238E27FC236}">
                  <a16:creationId xmlns:a16="http://schemas.microsoft.com/office/drawing/2014/main" id="{F3F78A98-3264-4811-ADDD-33B72DAF29C6}"/>
                </a:ext>
              </a:extLst>
            </p:cNvPr>
            <p:cNvGrpSpPr/>
            <p:nvPr/>
          </p:nvGrpSpPr>
          <p:grpSpPr>
            <a:xfrm>
              <a:off x="3651601" y="2370236"/>
              <a:ext cx="325053" cy="403027"/>
              <a:chOff x="3651797" y="2436712"/>
              <a:chExt cx="306000" cy="403027"/>
            </a:xfrm>
          </p:grpSpPr>
          <p:sp>
            <p:nvSpPr>
              <p:cNvPr id="57" name="Prostokąt 56">
                <a:extLst>
                  <a:ext uri="{FF2B5EF4-FFF2-40B4-BE49-F238E27FC236}">
                    <a16:creationId xmlns:a16="http://schemas.microsoft.com/office/drawing/2014/main" id="{48E8EB54-73C6-4E2C-AD29-222E656C9287}"/>
                  </a:ext>
                </a:extLst>
              </p:cNvPr>
              <p:cNvSpPr/>
              <p:nvPr/>
            </p:nvSpPr>
            <p:spPr>
              <a:xfrm>
                <a:off x="3652397" y="2436712"/>
                <a:ext cx="304800" cy="403027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 dirty="0"/>
              </a:p>
            </p:txBody>
          </p:sp>
          <p:pic>
            <p:nvPicPr>
              <p:cNvPr id="58" name="Obraz 57">
                <a:extLst>
                  <a:ext uri="{FF2B5EF4-FFF2-40B4-BE49-F238E27FC236}">
                    <a16:creationId xmlns:a16="http://schemas.microsoft.com/office/drawing/2014/main" id="{87748415-A0F7-4283-A587-1872752470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651797" y="2485225"/>
                <a:ext cx="306000" cy="306000"/>
              </a:xfrm>
              <a:prstGeom prst="rect">
                <a:avLst/>
              </a:prstGeom>
            </p:spPr>
          </p:pic>
        </p:grpSp>
      </p:grpSp>
      <p:grpSp>
        <p:nvGrpSpPr>
          <p:cNvPr id="64" name="Grupa 63">
            <a:extLst>
              <a:ext uri="{FF2B5EF4-FFF2-40B4-BE49-F238E27FC236}">
                <a16:creationId xmlns:a16="http://schemas.microsoft.com/office/drawing/2014/main" id="{3D52E6D3-8763-4B9C-BB9F-AE4EC83C9B1D}"/>
              </a:ext>
            </a:extLst>
          </p:cNvPr>
          <p:cNvGrpSpPr/>
          <p:nvPr/>
        </p:nvGrpSpPr>
        <p:grpSpPr>
          <a:xfrm>
            <a:off x="216924" y="1760204"/>
            <a:ext cx="1936399" cy="403027"/>
            <a:chOff x="3651601" y="2370236"/>
            <a:chExt cx="1936399" cy="403027"/>
          </a:xfrm>
        </p:grpSpPr>
        <p:sp>
          <p:nvSpPr>
            <p:cNvPr id="65" name="Prostokąt 64">
              <a:extLst>
                <a:ext uri="{FF2B5EF4-FFF2-40B4-BE49-F238E27FC236}">
                  <a16:creationId xmlns:a16="http://schemas.microsoft.com/office/drawing/2014/main" id="{F353F829-921E-4EE9-B224-9E682DCB6F23}"/>
                </a:ext>
              </a:extLst>
            </p:cNvPr>
            <p:cNvSpPr/>
            <p:nvPr/>
          </p:nvSpPr>
          <p:spPr>
            <a:xfrm>
              <a:off x="3957001" y="2370236"/>
              <a:ext cx="1630999" cy="403027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l-PL" sz="1400" dirty="0"/>
                <a:t>UUT </a:t>
              </a:r>
              <a:r>
                <a:rPr lang="pl-PL" sz="1400" dirty="0" err="1"/>
                <a:t>Done</a:t>
              </a:r>
              <a:endParaRPr lang="en-US" sz="1400" dirty="0"/>
            </a:p>
          </p:txBody>
        </p:sp>
        <p:grpSp>
          <p:nvGrpSpPr>
            <p:cNvPr id="66" name="Grupa 65">
              <a:extLst>
                <a:ext uri="{FF2B5EF4-FFF2-40B4-BE49-F238E27FC236}">
                  <a16:creationId xmlns:a16="http://schemas.microsoft.com/office/drawing/2014/main" id="{562A15E7-E1AF-4BB2-B2DC-590FF146A873}"/>
                </a:ext>
              </a:extLst>
            </p:cNvPr>
            <p:cNvGrpSpPr/>
            <p:nvPr/>
          </p:nvGrpSpPr>
          <p:grpSpPr>
            <a:xfrm>
              <a:off x="3651601" y="2370236"/>
              <a:ext cx="325053" cy="403027"/>
              <a:chOff x="3651797" y="2436712"/>
              <a:chExt cx="306000" cy="403027"/>
            </a:xfrm>
          </p:grpSpPr>
          <p:sp>
            <p:nvSpPr>
              <p:cNvPr id="67" name="Prostokąt 66">
                <a:extLst>
                  <a:ext uri="{FF2B5EF4-FFF2-40B4-BE49-F238E27FC236}">
                    <a16:creationId xmlns:a16="http://schemas.microsoft.com/office/drawing/2014/main" id="{2C8D7B3F-8403-4349-97CF-FA5E53DEB16B}"/>
                  </a:ext>
                </a:extLst>
              </p:cNvPr>
              <p:cNvSpPr/>
              <p:nvPr/>
            </p:nvSpPr>
            <p:spPr>
              <a:xfrm>
                <a:off x="3652397" y="2436712"/>
                <a:ext cx="304800" cy="403027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 dirty="0"/>
              </a:p>
            </p:txBody>
          </p:sp>
          <p:pic>
            <p:nvPicPr>
              <p:cNvPr id="68" name="Obraz 67">
                <a:extLst>
                  <a:ext uri="{FF2B5EF4-FFF2-40B4-BE49-F238E27FC236}">
                    <a16:creationId xmlns:a16="http://schemas.microsoft.com/office/drawing/2014/main" id="{C8C8BBFE-ABF4-4A3E-B6AA-799FC6620B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651797" y="2485225"/>
                <a:ext cx="306000" cy="306000"/>
              </a:xfrm>
              <a:prstGeom prst="rect">
                <a:avLst/>
              </a:prstGeom>
            </p:spPr>
          </p:pic>
        </p:grpSp>
      </p:grpSp>
      <p:pic>
        <p:nvPicPr>
          <p:cNvPr id="2" name="Obraz 1">
            <a:extLst>
              <a:ext uri="{FF2B5EF4-FFF2-40B4-BE49-F238E27FC236}">
                <a16:creationId xmlns:a16="http://schemas.microsoft.com/office/drawing/2014/main" id="{4E5C44BC-2DF2-4B19-9B4D-62325CEDAA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693" y="2366964"/>
            <a:ext cx="1962150" cy="2400300"/>
          </a:xfrm>
          <a:prstGeom prst="rect">
            <a:avLst/>
          </a:prstGeom>
        </p:spPr>
      </p:pic>
      <p:sp>
        <p:nvSpPr>
          <p:cNvPr id="5" name="pole tekstowe 4">
            <a:extLst>
              <a:ext uri="{FF2B5EF4-FFF2-40B4-BE49-F238E27FC236}">
                <a16:creationId xmlns:a16="http://schemas.microsoft.com/office/drawing/2014/main" id="{FB627570-0240-4622-88F2-32F42BE0280F}"/>
              </a:ext>
            </a:extLst>
          </p:cNvPr>
          <p:cNvSpPr txBox="1"/>
          <p:nvPr/>
        </p:nvSpPr>
        <p:spPr>
          <a:xfrm>
            <a:off x="2280505" y="890170"/>
            <a:ext cx="6914906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Locals.ReportInstance</a:t>
            </a:r>
            <a:r>
              <a:rPr lang="en-US" dirty="0"/>
              <a:t> = </a:t>
            </a:r>
            <a:r>
              <a:rPr lang="pl-PL" dirty="0"/>
              <a:t>..</a:t>
            </a:r>
            <a:r>
              <a:rPr lang="en-US" dirty="0"/>
              <a:t>.ReportInstance,</a:t>
            </a:r>
          </a:p>
          <a:p>
            <a:r>
              <a:rPr lang="en-US" dirty="0" err="1"/>
              <a:t>Locals.ReportPath</a:t>
            </a:r>
            <a:r>
              <a:rPr lang="en-US" dirty="0"/>
              <a:t> = </a:t>
            </a:r>
            <a:r>
              <a:rPr lang="pl-PL" dirty="0"/>
              <a:t>..</a:t>
            </a:r>
            <a:r>
              <a:rPr lang="en-US" dirty="0"/>
              <a:t>.ReportFileDirectory + "\\" + </a:t>
            </a:r>
            <a:r>
              <a:rPr lang="pl-PL" dirty="0"/>
              <a:t>..</a:t>
            </a:r>
            <a:r>
              <a:rPr lang="en-US" dirty="0"/>
              <a:t>.ReportFileName,</a:t>
            </a:r>
          </a:p>
          <a:p>
            <a:r>
              <a:rPr lang="en-US" dirty="0" err="1"/>
              <a:t>Locals.MainSeqResultList</a:t>
            </a:r>
            <a:r>
              <a:rPr lang="en-US" dirty="0"/>
              <a:t> =</a:t>
            </a:r>
            <a:endParaRPr lang="pl-PL" dirty="0"/>
          </a:p>
          <a:p>
            <a:r>
              <a:rPr lang="en-US" dirty="0"/>
              <a:t>#</a:t>
            </a:r>
            <a:r>
              <a:rPr lang="en-US" dirty="0" err="1"/>
              <a:t>NoValidation</a:t>
            </a:r>
            <a:r>
              <a:rPr lang="en-US" dirty="0"/>
              <a:t>(Param</a:t>
            </a:r>
            <a:r>
              <a:rPr lang="pl-PL" dirty="0"/>
              <a:t>..</a:t>
            </a:r>
            <a:r>
              <a:rPr lang="en-US" dirty="0"/>
              <a:t>.</a:t>
            </a:r>
            <a:r>
              <a:rPr lang="en-US" dirty="0" err="1"/>
              <a:t>MainSequenceResult.TS.SequenceCall.ResultList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b="1" dirty="0"/>
              <a:t>Unblock Calling Thread</a:t>
            </a:r>
          </a:p>
          <a:p>
            <a:endParaRPr lang="en-US" dirty="0"/>
          </a:p>
          <a:p>
            <a:r>
              <a:rPr lang="en-US" dirty="0" err="1"/>
              <a:t>Locals.ReportSection</a:t>
            </a:r>
            <a:r>
              <a:rPr lang="en-US" dirty="0"/>
              <a:t> = </a:t>
            </a:r>
            <a:r>
              <a:rPr lang="en-US" dirty="0" err="1"/>
              <a:t>Locals.ReportInstance.AsR</a:t>
            </a:r>
            <a:r>
              <a:rPr lang="pl-PL" dirty="0"/>
              <a:t>S</a:t>
            </a:r>
            <a:r>
              <a:rPr lang="en-US" dirty="0"/>
              <a:t>.</a:t>
            </a:r>
            <a:r>
              <a:rPr lang="en-US" dirty="0" err="1"/>
              <a:t>NewReportSection</a:t>
            </a:r>
            <a:r>
              <a:rPr lang="en-US" dirty="0"/>
              <a:t>()</a:t>
            </a:r>
          </a:p>
          <a:p>
            <a:endParaRPr lang="en-US" dirty="0"/>
          </a:p>
          <a:p>
            <a:r>
              <a:rPr lang="en-US" b="1" dirty="0" err="1"/>
              <a:t>MainSeqResultList</a:t>
            </a:r>
            <a:r>
              <a:rPr lang="en-US" b="1" dirty="0"/>
              <a:t> Traversal</a:t>
            </a:r>
          </a:p>
          <a:p>
            <a:endParaRPr lang="en-US" dirty="0"/>
          </a:p>
          <a:p>
            <a:r>
              <a:rPr lang="en-US" dirty="0" err="1"/>
              <a:t>Locals.ReportInstance.AsR.ReportSection</a:t>
            </a:r>
            <a:r>
              <a:rPr lang="en-US" dirty="0"/>
              <a:t> = </a:t>
            </a:r>
            <a:r>
              <a:rPr lang="en-US" dirty="0" err="1"/>
              <a:t>Locals.ReportSection</a:t>
            </a:r>
            <a:r>
              <a:rPr lang="en-US" dirty="0"/>
              <a:t>,</a:t>
            </a:r>
          </a:p>
          <a:p>
            <a:r>
              <a:rPr lang="en-US" dirty="0" err="1"/>
              <a:t>Locals.ReportInstance.AsR.RefreshDisplay</a:t>
            </a:r>
            <a:r>
              <a:rPr lang="en-US" dirty="0"/>
              <a:t>()</a:t>
            </a:r>
          </a:p>
          <a:p>
            <a:endParaRPr lang="en-US" dirty="0"/>
          </a:p>
          <a:p>
            <a:r>
              <a:rPr lang="en-US" dirty="0" err="1"/>
              <a:t>Locals.ReportInstance.AsR.Save</a:t>
            </a:r>
            <a:r>
              <a:rPr lang="en-US" dirty="0"/>
              <a:t>(</a:t>
            </a:r>
            <a:r>
              <a:rPr lang="en-US" dirty="0" err="1"/>
              <a:t>Locals.ReportPath</a:t>
            </a:r>
            <a:r>
              <a:rPr lang="en-US" dirty="0"/>
              <a:t>)</a:t>
            </a:r>
          </a:p>
        </p:txBody>
      </p:sp>
      <p:sp>
        <p:nvSpPr>
          <p:cNvPr id="6" name="Prostokąt 5">
            <a:extLst>
              <a:ext uri="{FF2B5EF4-FFF2-40B4-BE49-F238E27FC236}">
                <a16:creationId xmlns:a16="http://schemas.microsoft.com/office/drawing/2014/main" id="{5EA47367-3EFE-4B2F-861B-1752E4FD7714}"/>
              </a:ext>
            </a:extLst>
          </p:cNvPr>
          <p:cNvSpPr/>
          <p:nvPr/>
        </p:nvSpPr>
        <p:spPr>
          <a:xfrm>
            <a:off x="121764" y="1059852"/>
            <a:ext cx="2131241" cy="580412"/>
          </a:xfrm>
          <a:prstGeom prst="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6654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4.32099E-6 L -1.11111E-6 0.1206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0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E45505A9-B511-4D4E-8322-308A0CE67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/>
              <a:t>Plug-</a:t>
            </a:r>
            <a:r>
              <a:rPr lang="pl-PL" b="1" dirty="0" err="1"/>
              <a:t>ins</a:t>
            </a:r>
            <a:r>
              <a:rPr lang="pl-PL" b="1" dirty="0"/>
              <a:t> and </a:t>
            </a:r>
            <a:r>
              <a:rPr lang="pl-PL" b="1" dirty="0" err="1"/>
              <a:t>Add-ons</a:t>
            </a:r>
            <a:r>
              <a:rPr lang="pl-PL" b="1" dirty="0"/>
              <a:t>: Simple Plug-in </a:t>
            </a:r>
            <a:r>
              <a:rPr lang="pl-PL" b="1" dirty="0" err="1"/>
              <a:t>Example</a:t>
            </a:r>
            <a:endParaRPr lang="en-US" dirty="0"/>
          </a:p>
        </p:txBody>
      </p:sp>
      <p:pic>
        <p:nvPicPr>
          <p:cNvPr id="17" name="Obraz 16">
            <a:extLst>
              <a:ext uri="{FF2B5EF4-FFF2-40B4-BE49-F238E27FC236}">
                <a16:creationId xmlns:a16="http://schemas.microsoft.com/office/drawing/2014/main" id="{CA0D20CE-56CD-4E91-9ED0-6EF6761CE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04863"/>
            <a:ext cx="9144000" cy="2095627"/>
          </a:xfrm>
          <a:prstGeom prst="rect">
            <a:avLst/>
          </a:prstGeom>
        </p:spPr>
      </p:pic>
      <p:sp>
        <p:nvSpPr>
          <p:cNvPr id="7" name="Prostokąt 6">
            <a:extLst>
              <a:ext uri="{FF2B5EF4-FFF2-40B4-BE49-F238E27FC236}">
                <a16:creationId xmlns:a16="http://schemas.microsoft.com/office/drawing/2014/main" id="{D7D5AF7C-CBB8-47B7-B09D-6041AB28EAD6}"/>
              </a:ext>
            </a:extLst>
          </p:cNvPr>
          <p:cNvSpPr/>
          <p:nvPr/>
        </p:nvSpPr>
        <p:spPr>
          <a:xfrm>
            <a:off x="274998" y="3128885"/>
            <a:ext cx="1621410" cy="923826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l-PL" dirty="0" err="1"/>
              <a:t>Loop</a:t>
            </a:r>
            <a:r>
              <a:rPr lang="pl-PL" dirty="0"/>
              <a:t> for </a:t>
            </a:r>
            <a:r>
              <a:rPr lang="pl-PL" dirty="0" err="1"/>
              <a:t>each</a:t>
            </a:r>
            <a:r>
              <a:rPr lang="pl-PL" dirty="0"/>
              <a:t> </a:t>
            </a:r>
            <a:r>
              <a:rPr lang="pl-PL" dirty="0" err="1"/>
              <a:t>result</a:t>
            </a:r>
            <a:r>
              <a:rPr lang="pl-PL" dirty="0"/>
              <a:t> list </a:t>
            </a:r>
            <a:r>
              <a:rPr lang="pl-PL" dirty="0" err="1"/>
              <a:t>item</a:t>
            </a:r>
            <a:endParaRPr lang="en-US" dirty="0"/>
          </a:p>
        </p:txBody>
      </p:sp>
      <p:grpSp>
        <p:nvGrpSpPr>
          <p:cNvPr id="10" name="Grupa 9">
            <a:extLst>
              <a:ext uri="{FF2B5EF4-FFF2-40B4-BE49-F238E27FC236}">
                <a16:creationId xmlns:a16="http://schemas.microsoft.com/office/drawing/2014/main" id="{204C1771-6681-4480-8ACC-9953D5171F66}"/>
              </a:ext>
            </a:extLst>
          </p:cNvPr>
          <p:cNvGrpSpPr/>
          <p:nvPr/>
        </p:nvGrpSpPr>
        <p:grpSpPr>
          <a:xfrm>
            <a:off x="2576709" y="998374"/>
            <a:ext cx="2768289" cy="971774"/>
            <a:chOff x="2576709" y="998374"/>
            <a:chExt cx="2768289" cy="971774"/>
          </a:xfrm>
        </p:grpSpPr>
        <p:sp>
          <p:nvSpPr>
            <p:cNvPr id="20" name="Prostokąt 19">
              <a:extLst>
                <a:ext uri="{FF2B5EF4-FFF2-40B4-BE49-F238E27FC236}">
                  <a16:creationId xmlns:a16="http://schemas.microsoft.com/office/drawing/2014/main" id="{C1C04746-880C-4BEC-8D5C-6C092EA39091}"/>
                </a:ext>
              </a:extLst>
            </p:cNvPr>
            <p:cNvSpPr/>
            <p:nvPr/>
          </p:nvSpPr>
          <p:spPr>
            <a:xfrm>
              <a:off x="2576709" y="998374"/>
              <a:ext cx="2014930" cy="971774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Insert </a:t>
              </a:r>
              <a:r>
                <a:rPr lang="pl-PL" dirty="0" err="1"/>
                <a:t>interesting</a:t>
              </a:r>
              <a:r>
                <a:rPr lang="pl-PL" dirty="0"/>
                <a:t> </a:t>
              </a:r>
              <a:r>
                <a:rPr lang="pl-PL" dirty="0" err="1"/>
                <a:t>properties</a:t>
              </a:r>
              <a:r>
                <a:rPr lang="pl-PL" dirty="0"/>
                <a:t> to the </a:t>
              </a:r>
              <a:r>
                <a:rPr lang="pl-PL" dirty="0" err="1"/>
                <a:t>ReportSection</a:t>
              </a:r>
              <a:endParaRPr lang="en-US" dirty="0"/>
            </a:p>
          </p:txBody>
        </p:sp>
        <p:cxnSp>
          <p:nvCxnSpPr>
            <p:cNvPr id="9" name="Łącznik prosty ze strzałką 8">
              <a:extLst>
                <a:ext uri="{FF2B5EF4-FFF2-40B4-BE49-F238E27FC236}">
                  <a16:creationId xmlns:a16="http://schemas.microsoft.com/office/drawing/2014/main" id="{1C6B6D27-F3AE-499C-86F6-47355805DF8D}"/>
                </a:ext>
              </a:extLst>
            </p:cNvPr>
            <p:cNvCxnSpPr>
              <a:stCxn id="20" idx="3"/>
            </p:cNvCxnSpPr>
            <p:nvPr/>
          </p:nvCxnSpPr>
          <p:spPr>
            <a:xfrm>
              <a:off x="4591639" y="1484261"/>
              <a:ext cx="753359" cy="203137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15" name="Grupa 14">
            <a:extLst>
              <a:ext uri="{FF2B5EF4-FFF2-40B4-BE49-F238E27FC236}">
                <a16:creationId xmlns:a16="http://schemas.microsoft.com/office/drawing/2014/main" id="{2E063560-62ED-48A3-A876-1D970FF518FF}"/>
              </a:ext>
            </a:extLst>
          </p:cNvPr>
          <p:cNvGrpSpPr/>
          <p:nvPr/>
        </p:nvGrpSpPr>
        <p:grpSpPr>
          <a:xfrm>
            <a:off x="2970229" y="2950590"/>
            <a:ext cx="1621410" cy="1329016"/>
            <a:chOff x="2970229" y="2950590"/>
            <a:chExt cx="1621410" cy="1329016"/>
          </a:xfrm>
        </p:grpSpPr>
        <p:sp>
          <p:nvSpPr>
            <p:cNvPr id="19" name="Prostokąt 18">
              <a:extLst>
                <a:ext uri="{FF2B5EF4-FFF2-40B4-BE49-F238E27FC236}">
                  <a16:creationId xmlns:a16="http://schemas.microsoft.com/office/drawing/2014/main" id="{F92B6250-10BD-459E-8903-E4B5A6FD4FCC}"/>
                </a:ext>
              </a:extLst>
            </p:cNvPr>
            <p:cNvSpPr/>
            <p:nvPr/>
          </p:nvSpPr>
          <p:spPr>
            <a:xfrm>
              <a:off x="2970229" y="3355780"/>
              <a:ext cx="1621410" cy="923826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Get </a:t>
              </a:r>
              <a:r>
                <a:rPr lang="pl-PL" dirty="0" err="1"/>
                <a:t>interesting</a:t>
              </a:r>
              <a:r>
                <a:rPr lang="pl-PL" dirty="0"/>
                <a:t> </a:t>
              </a:r>
              <a:r>
                <a:rPr lang="pl-PL" dirty="0" err="1"/>
                <a:t>properties</a:t>
              </a:r>
              <a:endParaRPr lang="en-US" dirty="0"/>
            </a:p>
          </p:txBody>
        </p:sp>
        <p:cxnSp>
          <p:nvCxnSpPr>
            <p:cNvPr id="25" name="Łącznik prosty ze strzałką 24">
              <a:extLst>
                <a:ext uri="{FF2B5EF4-FFF2-40B4-BE49-F238E27FC236}">
                  <a16:creationId xmlns:a16="http://schemas.microsoft.com/office/drawing/2014/main" id="{1DAE2CCE-8298-40B5-801F-B1344AD6C4B3}"/>
                </a:ext>
              </a:extLst>
            </p:cNvPr>
            <p:cNvCxnSpPr>
              <a:cxnSpLocks/>
              <a:stCxn id="19" idx="0"/>
            </p:cNvCxnSpPr>
            <p:nvPr/>
          </p:nvCxnSpPr>
          <p:spPr>
            <a:xfrm flipV="1">
              <a:off x="3780934" y="2950590"/>
              <a:ext cx="84056" cy="40519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8" name="Łącznik prosty ze strzałką 27">
              <a:extLst>
                <a:ext uri="{FF2B5EF4-FFF2-40B4-BE49-F238E27FC236}">
                  <a16:creationId xmlns:a16="http://schemas.microsoft.com/office/drawing/2014/main" id="{16EBFD19-2666-489D-9085-26CC4C17AA5E}"/>
                </a:ext>
              </a:extLst>
            </p:cNvPr>
            <p:cNvCxnSpPr>
              <a:cxnSpLocks/>
              <a:stCxn id="19" idx="0"/>
            </p:cNvCxnSpPr>
            <p:nvPr/>
          </p:nvCxnSpPr>
          <p:spPr>
            <a:xfrm flipV="1">
              <a:off x="3780934" y="2950590"/>
              <a:ext cx="461128" cy="40519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24" name="Grupa 23">
            <a:extLst>
              <a:ext uri="{FF2B5EF4-FFF2-40B4-BE49-F238E27FC236}">
                <a16:creationId xmlns:a16="http://schemas.microsoft.com/office/drawing/2014/main" id="{DC669D47-DA76-4600-B655-51AC4AE29E8D}"/>
              </a:ext>
            </a:extLst>
          </p:cNvPr>
          <p:cNvGrpSpPr/>
          <p:nvPr/>
        </p:nvGrpSpPr>
        <p:grpSpPr>
          <a:xfrm>
            <a:off x="6240544" y="2950590"/>
            <a:ext cx="2487570" cy="1530290"/>
            <a:chOff x="6240544" y="2950590"/>
            <a:chExt cx="2487570" cy="1530290"/>
          </a:xfrm>
        </p:grpSpPr>
        <p:sp>
          <p:nvSpPr>
            <p:cNvPr id="21" name="Prostokąt 20">
              <a:extLst>
                <a:ext uri="{FF2B5EF4-FFF2-40B4-BE49-F238E27FC236}">
                  <a16:creationId xmlns:a16="http://schemas.microsoft.com/office/drawing/2014/main" id="{DFBB6518-401A-4962-95E7-1A19677BB6F5}"/>
                </a:ext>
              </a:extLst>
            </p:cNvPr>
            <p:cNvSpPr/>
            <p:nvPr/>
          </p:nvSpPr>
          <p:spPr>
            <a:xfrm>
              <a:off x="6335277" y="3396393"/>
              <a:ext cx="2392837" cy="1084487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Repeat recursively for Sequence Calls and </a:t>
              </a:r>
              <a:r>
                <a:rPr lang="en-US" dirty="0" err="1"/>
                <a:t>PostActions</a:t>
              </a:r>
              <a:endParaRPr lang="en-US" dirty="0"/>
            </a:p>
          </p:txBody>
        </p:sp>
        <p:cxnSp>
          <p:nvCxnSpPr>
            <p:cNvPr id="32" name="Łącznik prosty ze strzałką 31">
              <a:extLst>
                <a:ext uri="{FF2B5EF4-FFF2-40B4-BE49-F238E27FC236}">
                  <a16:creationId xmlns:a16="http://schemas.microsoft.com/office/drawing/2014/main" id="{6BAAD865-742F-44A7-851A-8F92FABCB848}"/>
                </a:ext>
              </a:extLst>
            </p:cNvPr>
            <p:cNvCxnSpPr>
              <a:cxnSpLocks/>
              <a:stCxn id="21" idx="0"/>
            </p:cNvCxnSpPr>
            <p:nvPr/>
          </p:nvCxnSpPr>
          <p:spPr>
            <a:xfrm flipH="1" flipV="1">
              <a:off x="6240544" y="2977486"/>
              <a:ext cx="1291152" cy="418907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5" name="Łącznik prosty ze strzałką 34">
              <a:extLst>
                <a:ext uri="{FF2B5EF4-FFF2-40B4-BE49-F238E27FC236}">
                  <a16:creationId xmlns:a16="http://schemas.microsoft.com/office/drawing/2014/main" id="{2ED18B6C-85B2-459D-A39D-BDB8732B7BF7}"/>
                </a:ext>
              </a:extLst>
            </p:cNvPr>
            <p:cNvCxnSpPr>
              <a:cxnSpLocks/>
              <a:stCxn id="21" idx="0"/>
            </p:cNvCxnSpPr>
            <p:nvPr/>
          </p:nvCxnSpPr>
          <p:spPr>
            <a:xfrm flipH="1" flipV="1">
              <a:off x="7117237" y="2950590"/>
              <a:ext cx="414459" cy="44580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sp>
        <p:nvSpPr>
          <p:cNvPr id="2" name="pole tekstowe 1">
            <a:extLst>
              <a:ext uri="{FF2B5EF4-FFF2-40B4-BE49-F238E27FC236}">
                <a16:creationId xmlns:a16="http://schemas.microsoft.com/office/drawing/2014/main" id="{46DAA103-10D2-44C0-8CC7-2EC6A80C5256}"/>
              </a:ext>
            </a:extLst>
          </p:cNvPr>
          <p:cNvSpPr txBox="1"/>
          <p:nvPr/>
        </p:nvSpPr>
        <p:spPr>
          <a:xfrm>
            <a:off x="162139" y="4637294"/>
            <a:ext cx="8609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PropertyObject.GetFormattedValue</a:t>
            </a:r>
            <a:r>
              <a:rPr lang="en-US" dirty="0"/>
              <a:t> ("</a:t>
            </a:r>
            <a:r>
              <a:rPr lang="pl-PL" dirty="0" err="1"/>
              <a:t>lookup</a:t>
            </a:r>
            <a:r>
              <a:rPr lang="pl-PL" dirty="0"/>
              <a:t> string</a:t>
            </a:r>
            <a:r>
              <a:rPr lang="en-US" dirty="0"/>
              <a:t>", </a:t>
            </a:r>
            <a:r>
              <a:rPr lang="en-US" dirty="0" err="1"/>
              <a:t>PropOption_NoOptions</a:t>
            </a:r>
            <a:r>
              <a:rPr lang="pl-PL" dirty="0"/>
              <a:t>, </a:t>
            </a:r>
            <a:r>
              <a:rPr lang="en-US" dirty="0"/>
              <a:t>""</a:t>
            </a:r>
            <a:r>
              <a:rPr lang="pl-PL" dirty="0"/>
              <a:t>, True, </a:t>
            </a:r>
            <a:r>
              <a:rPr lang="en-US" dirty="0"/>
              <a:t>"</a:t>
            </a:r>
            <a:r>
              <a:rPr lang="pl-PL" dirty="0"/>
              <a:t>,</a:t>
            </a:r>
            <a:r>
              <a:rPr lang="en-US" dirty="0"/>
              <a:t>"</a:t>
            </a:r>
            <a:r>
              <a:rPr lang="pl-PL" dirty="0"/>
              <a:t>)</a:t>
            </a:r>
          </a:p>
        </p:txBody>
      </p:sp>
      <p:sp>
        <p:nvSpPr>
          <p:cNvPr id="18" name="pole tekstowe 17">
            <a:extLst>
              <a:ext uri="{FF2B5EF4-FFF2-40B4-BE49-F238E27FC236}">
                <a16:creationId xmlns:a16="http://schemas.microsoft.com/office/drawing/2014/main" id="{AEEC969D-53EB-4242-8367-8D8DE4DFFA91}"/>
              </a:ext>
            </a:extLst>
          </p:cNvPr>
          <p:cNvSpPr txBox="1"/>
          <p:nvPr/>
        </p:nvSpPr>
        <p:spPr>
          <a:xfrm>
            <a:off x="162139" y="4637294"/>
            <a:ext cx="6154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ReportSection.ReportSubsections.Insert</a:t>
            </a:r>
            <a:r>
              <a:rPr lang="en-US" dirty="0"/>
              <a:t>(-1,</a:t>
            </a:r>
            <a:r>
              <a:rPr lang="pl-PL" dirty="0"/>
              <a:t> </a:t>
            </a:r>
            <a:r>
              <a:rPr lang="en-US" dirty="0"/>
              <a:t>"",</a:t>
            </a:r>
            <a:r>
              <a:rPr lang="pl-PL" dirty="0"/>
              <a:t> </a:t>
            </a:r>
            <a:r>
              <a:rPr lang="en-US" dirty="0"/>
              <a:t>„</a:t>
            </a:r>
            <a:r>
              <a:rPr lang="pl-PL" dirty="0"/>
              <a:t>report </a:t>
            </a:r>
            <a:r>
              <a:rPr lang="en-US" dirty="0"/>
              <a:t>text", "")</a:t>
            </a:r>
          </a:p>
        </p:txBody>
      </p:sp>
      <p:sp>
        <p:nvSpPr>
          <p:cNvPr id="22" name="pole tekstowe 21">
            <a:extLst>
              <a:ext uri="{FF2B5EF4-FFF2-40B4-BE49-F238E27FC236}">
                <a16:creationId xmlns:a16="http://schemas.microsoft.com/office/drawing/2014/main" id="{2C9ACD98-CFA5-4247-B768-500A183358F1}"/>
              </a:ext>
            </a:extLst>
          </p:cNvPr>
          <p:cNvSpPr txBox="1"/>
          <p:nvPr/>
        </p:nvSpPr>
        <p:spPr>
          <a:xfrm>
            <a:off x="162139" y="4360295"/>
            <a:ext cx="73114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PropertyObject.Exists</a:t>
            </a:r>
            <a:r>
              <a:rPr lang="en-US" dirty="0"/>
              <a:t>("</a:t>
            </a:r>
            <a:r>
              <a:rPr lang="pl-PL" dirty="0" err="1"/>
              <a:t>lookup</a:t>
            </a:r>
            <a:r>
              <a:rPr lang="pl-PL" dirty="0"/>
              <a:t> string</a:t>
            </a:r>
            <a:r>
              <a:rPr lang="en-US" dirty="0"/>
              <a:t>", </a:t>
            </a:r>
            <a:r>
              <a:rPr lang="en-US" dirty="0" err="1"/>
              <a:t>PropOption_NoOptions</a:t>
            </a:r>
            <a:r>
              <a:rPr lang="en-US" dirty="0"/>
              <a:t>)</a:t>
            </a:r>
            <a:endParaRPr lang="pl-PL" dirty="0"/>
          </a:p>
          <a:p>
            <a:pPr lvl="0">
              <a:defRPr/>
            </a:pPr>
            <a:r>
              <a:rPr lang="en-US" dirty="0" err="1"/>
              <a:t>PropertyObject.GetPropertyObject</a:t>
            </a:r>
            <a:r>
              <a:rPr lang="en-US" dirty="0"/>
              <a:t>("</a:t>
            </a:r>
            <a:r>
              <a:rPr lang="pl-PL" dirty="0" err="1"/>
              <a:t>lookup</a:t>
            </a:r>
            <a:r>
              <a:rPr lang="pl-PL" dirty="0"/>
              <a:t> string</a:t>
            </a:r>
            <a:r>
              <a:rPr lang="en-US" dirty="0"/>
              <a:t>", </a:t>
            </a:r>
            <a:r>
              <a:rPr lang="en-US" dirty="0" err="1"/>
              <a:t>PropOption_NoOptions</a:t>
            </a:r>
            <a:r>
              <a:rPr lang="en-US" dirty="0"/>
              <a:t>)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04262168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" grpId="0"/>
      <p:bldP spid="2" grpId="1"/>
      <p:bldP spid="18" grpId="0"/>
      <p:bldP spid="18" grpId="1"/>
      <p:bldP spid="22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E45505A9-B511-4D4E-8322-308A0CE67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/>
              <a:t>Plug-</a:t>
            </a:r>
            <a:r>
              <a:rPr lang="pl-PL" b="1" dirty="0" err="1"/>
              <a:t>ins</a:t>
            </a:r>
            <a:r>
              <a:rPr lang="pl-PL" b="1" dirty="0"/>
              <a:t> and </a:t>
            </a:r>
            <a:r>
              <a:rPr lang="pl-PL" b="1" dirty="0" err="1"/>
              <a:t>Add-ons</a:t>
            </a:r>
            <a:r>
              <a:rPr lang="pl-PL" b="1" dirty="0"/>
              <a:t>: Simple Plug-in </a:t>
            </a:r>
            <a:r>
              <a:rPr lang="pl-PL" b="1" dirty="0" err="1"/>
              <a:t>Example</a:t>
            </a:r>
            <a:endParaRPr lang="en-US" dirty="0"/>
          </a:p>
        </p:txBody>
      </p:sp>
      <p:pic>
        <p:nvPicPr>
          <p:cNvPr id="39" name="Obraz 38">
            <a:extLst>
              <a:ext uri="{FF2B5EF4-FFF2-40B4-BE49-F238E27FC236}">
                <a16:creationId xmlns:a16="http://schemas.microsoft.com/office/drawing/2014/main" id="{F51E7B4B-BF55-4926-A31E-1018B9D443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042" y="994537"/>
            <a:ext cx="7407282" cy="4046571"/>
          </a:xfrm>
          <a:prstGeom prst="rect">
            <a:avLst/>
          </a:prstGeom>
        </p:spPr>
      </p:pic>
      <p:sp>
        <p:nvSpPr>
          <p:cNvPr id="2" name="pole tekstowe 1">
            <a:extLst>
              <a:ext uri="{FF2B5EF4-FFF2-40B4-BE49-F238E27FC236}">
                <a16:creationId xmlns:a16="http://schemas.microsoft.com/office/drawing/2014/main" id="{6BEACCDF-8AB8-4F60-BD31-44B6695C173B}"/>
              </a:ext>
            </a:extLst>
          </p:cNvPr>
          <p:cNvSpPr txBox="1"/>
          <p:nvPr/>
        </p:nvSpPr>
        <p:spPr>
          <a:xfrm>
            <a:off x="119000" y="1520148"/>
            <a:ext cx="4012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/>
              <a:t>From </a:t>
            </a:r>
            <a:r>
              <a:rPr lang="en-US" dirty="0" err="1"/>
              <a:t>NI_SimpleTextReport_LabVIEW.seq</a:t>
            </a:r>
            <a:endParaRPr lang="en-US" dirty="0"/>
          </a:p>
        </p:txBody>
      </p:sp>
      <p:sp>
        <p:nvSpPr>
          <p:cNvPr id="3" name="pole tekstowe 2">
            <a:extLst>
              <a:ext uri="{FF2B5EF4-FFF2-40B4-BE49-F238E27FC236}">
                <a16:creationId xmlns:a16="http://schemas.microsoft.com/office/drawing/2014/main" id="{79D00E7F-BC88-4429-84A2-33F82A763A42}"/>
              </a:ext>
            </a:extLst>
          </p:cNvPr>
          <p:cNvSpPr txBox="1"/>
          <p:nvPr/>
        </p:nvSpPr>
        <p:spPr>
          <a:xfrm>
            <a:off x="6803923" y="1160648"/>
            <a:ext cx="165686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Is this still true?</a:t>
            </a:r>
          </a:p>
        </p:txBody>
      </p:sp>
      <p:cxnSp>
        <p:nvCxnSpPr>
          <p:cNvPr id="6" name="Łącznik prosty ze strzałką 5">
            <a:extLst>
              <a:ext uri="{FF2B5EF4-FFF2-40B4-BE49-F238E27FC236}">
                <a16:creationId xmlns:a16="http://schemas.microsoft.com/office/drawing/2014/main" id="{603E30B2-4D8F-4AAD-964F-41822843D496}"/>
              </a:ext>
            </a:extLst>
          </p:cNvPr>
          <p:cNvCxnSpPr>
            <a:cxnSpLocks/>
            <a:stCxn id="3" idx="1"/>
          </p:cNvCxnSpPr>
          <p:nvPr/>
        </p:nvCxnSpPr>
        <p:spPr>
          <a:xfrm flipH="1" flipV="1">
            <a:off x="4729316" y="1238865"/>
            <a:ext cx="2074607" cy="10644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0675993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2973D17D-72A0-4D08-AE5D-3FA88DA7E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Test System Overview</a:t>
            </a:r>
          </a:p>
        </p:txBody>
      </p:sp>
      <p:sp>
        <p:nvSpPr>
          <p:cNvPr id="8" name="Prostokąt 7">
            <a:extLst>
              <a:ext uri="{FF2B5EF4-FFF2-40B4-BE49-F238E27FC236}">
                <a16:creationId xmlns:a16="http://schemas.microsoft.com/office/drawing/2014/main" id="{091FE06B-DBA1-4AA3-91F6-FD675C79AE18}"/>
              </a:ext>
            </a:extLst>
          </p:cNvPr>
          <p:cNvSpPr/>
          <p:nvPr/>
        </p:nvSpPr>
        <p:spPr>
          <a:xfrm>
            <a:off x="5176314" y="2856504"/>
            <a:ext cx="1517853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Configuration</a:t>
            </a:r>
          </a:p>
        </p:txBody>
      </p:sp>
      <p:sp>
        <p:nvSpPr>
          <p:cNvPr id="15" name="Prostokąt 14">
            <a:extLst>
              <a:ext uri="{FF2B5EF4-FFF2-40B4-BE49-F238E27FC236}">
                <a16:creationId xmlns:a16="http://schemas.microsoft.com/office/drawing/2014/main" id="{CBFF655C-65D0-4225-8976-37B98B11A5BC}"/>
              </a:ext>
            </a:extLst>
          </p:cNvPr>
          <p:cNvSpPr/>
          <p:nvPr/>
        </p:nvSpPr>
        <p:spPr>
          <a:xfrm>
            <a:off x="6768401" y="2856504"/>
            <a:ext cx="1646903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Results Analysis</a:t>
            </a:r>
          </a:p>
        </p:txBody>
      </p:sp>
      <p:sp>
        <p:nvSpPr>
          <p:cNvPr id="40" name="Prostokąt 39">
            <a:extLst>
              <a:ext uri="{FF2B5EF4-FFF2-40B4-BE49-F238E27FC236}">
                <a16:creationId xmlns:a16="http://schemas.microsoft.com/office/drawing/2014/main" id="{D35FB9A9-1767-42A7-BF4E-1F2D1A3B5CEF}"/>
              </a:ext>
            </a:extLst>
          </p:cNvPr>
          <p:cNvSpPr/>
          <p:nvPr/>
        </p:nvSpPr>
        <p:spPr>
          <a:xfrm>
            <a:off x="7591852" y="2031908"/>
            <a:ext cx="1192831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 Limits</a:t>
            </a:r>
          </a:p>
        </p:txBody>
      </p:sp>
      <p:sp>
        <p:nvSpPr>
          <p:cNvPr id="48" name="Prostokąt 47">
            <a:extLst>
              <a:ext uri="{FF2B5EF4-FFF2-40B4-BE49-F238E27FC236}">
                <a16:creationId xmlns:a16="http://schemas.microsoft.com/office/drawing/2014/main" id="{DDC8B733-AF0B-4699-AD79-FB7801FB00AC}"/>
              </a:ext>
            </a:extLst>
          </p:cNvPr>
          <p:cNvSpPr/>
          <p:nvPr/>
        </p:nvSpPr>
        <p:spPr>
          <a:xfrm>
            <a:off x="4862969" y="1207312"/>
            <a:ext cx="677685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Tests</a:t>
            </a:r>
          </a:p>
        </p:txBody>
      </p:sp>
      <p:sp>
        <p:nvSpPr>
          <p:cNvPr id="49" name="Prostokąt 48">
            <a:extLst>
              <a:ext uri="{FF2B5EF4-FFF2-40B4-BE49-F238E27FC236}">
                <a16:creationId xmlns:a16="http://schemas.microsoft.com/office/drawing/2014/main" id="{FCB59A50-0591-4AC5-AA07-B5E722A76069}"/>
              </a:ext>
            </a:extLst>
          </p:cNvPr>
          <p:cNvSpPr/>
          <p:nvPr/>
        </p:nvSpPr>
        <p:spPr>
          <a:xfrm>
            <a:off x="7290320" y="1207312"/>
            <a:ext cx="1237840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Sequences</a:t>
            </a:r>
          </a:p>
        </p:txBody>
      </p:sp>
      <p:sp>
        <p:nvSpPr>
          <p:cNvPr id="51" name="Prostokąt 50">
            <a:extLst>
              <a:ext uri="{FF2B5EF4-FFF2-40B4-BE49-F238E27FC236}">
                <a16:creationId xmlns:a16="http://schemas.microsoft.com/office/drawing/2014/main" id="{7C90EE76-780F-4BDE-BB30-709D82B79449}"/>
              </a:ext>
            </a:extLst>
          </p:cNvPr>
          <p:cNvSpPr/>
          <p:nvPr/>
        </p:nvSpPr>
        <p:spPr>
          <a:xfrm>
            <a:off x="5176314" y="1619610"/>
            <a:ext cx="1700960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Acquisition</a:t>
            </a:r>
          </a:p>
        </p:txBody>
      </p:sp>
      <p:sp>
        <p:nvSpPr>
          <p:cNvPr id="52" name="Prostokąt 51">
            <a:extLst>
              <a:ext uri="{FF2B5EF4-FFF2-40B4-BE49-F238E27FC236}">
                <a16:creationId xmlns:a16="http://schemas.microsoft.com/office/drawing/2014/main" id="{6F95AA72-2A50-4418-B448-44C1759E2062}"/>
              </a:ext>
            </a:extLst>
          </p:cNvPr>
          <p:cNvSpPr/>
          <p:nvPr/>
        </p:nvSpPr>
        <p:spPr>
          <a:xfrm>
            <a:off x="5077203" y="2444206"/>
            <a:ext cx="1826154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Machine Control</a:t>
            </a:r>
          </a:p>
        </p:txBody>
      </p:sp>
      <p:sp>
        <p:nvSpPr>
          <p:cNvPr id="53" name="Prostokąt 52">
            <a:extLst>
              <a:ext uri="{FF2B5EF4-FFF2-40B4-BE49-F238E27FC236}">
                <a16:creationId xmlns:a16="http://schemas.microsoft.com/office/drawing/2014/main" id="{7C3ABF6E-CF25-45AD-A7C9-CD6E448E6A56}"/>
              </a:ext>
            </a:extLst>
          </p:cNvPr>
          <p:cNvSpPr/>
          <p:nvPr/>
        </p:nvSpPr>
        <p:spPr>
          <a:xfrm>
            <a:off x="6971881" y="2444206"/>
            <a:ext cx="1616546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Measurements</a:t>
            </a:r>
          </a:p>
        </p:txBody>
      </p:sp>
      <p:sp>
        <p:nvSpPr>
          <p:cNvPr id="54" name="Prostokąt 53">
            <a:extLst>
              <a:ext uri="{FF2B5EF4-FFF2-40B4-BE49-F238E27FC236}">
                <a16:creationId xmlns:a16="http://schemas.microsoft.com/office/drawing/2014/main" id="{CFEF2C7F-4957-4FD7-9261-F8D4BFB0EF79}"/>
              </a:ext>
            </a:extLst>
          </p:cNvPr>
          <p:cNvSpPr/>
          <p:nvPr/>
        </p:nvSpPr>
        <p:spPr>
          <a:xfrm>
            <a:off x="5610289" y="1207312"/>
            <a:ext cx="1616546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Code Modules</a:t>
            </a:r>
          </a:p>
        </p:txBody>
      </p:sp>
      <p:sp>
        <p:nvSpPr>
          <p:cNvPr id="55" name="Prostokąt 54">
            <a:extLst>
              <a:ext uri="{FF2B5EF4-FFF2-40B4-BE49-F238E27FC236}">
                <a16:creationId xmlns:a16="http://schemas.microsoft.com/office/drawing/2014/main" id="{F71B0A0F-0EDA-4D65-A67E-8537EB00F2B8}"/>
              </a:ext>
            </a:extLst>
          </p:cNvPr>
          <p:cNvSpPr/>
          <p:nvPr/>
        </p:nvSpPr>
        <p:spPr>
          <a:xfrm>
            <a:off x="6331003" y="2031908"/>
            <a:ext cx="1189637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 Code</a:t>
            </a:r>
          </a:p>
        </p:txBody>
      </p:sp>
      <p:sp>
        <p:nvSpPr>
          <p:cNvPr id="57" name="Prostokąt 56">
            <a:extLst>
              <a:ext uri="{FF2B5EF4-FFF2-40B4-BE49-F238E27FC236}">
                <a16:creationId xmlns:a16="http://schemas.microsoft.com/office/drawing/2014/main" id="{529A43C3-38F5-4B9A-A4FA-0BF1F4384D28}"/>
              </a:ext>
            </a:extLst>
          </p:cNvPr>
          <p:cNvSpPr/>
          <p:nvPr/>
        </p:nvSpPr>
        <p:spPr>
          <a:xfrm>
            <a:off x="5297669" y="2031908"/>
            <a:ext cx="970938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Reports</a:t>
            </a:r>
          </a:p>
        </p:txBody>
      </p:sp>
      <p:sp>
        <p:nvSpPr>
          <p:cNvPr id="58" name="Prostokąt 57">
            <a:extLst>
              <a:ext uri="{FF2B5EF4-FFF2-40B4-BE49-F238E27FC236}">
                <a16:creationId xmlns:a16="http://schemas.microsoft.com/office/drawing/2014/main" id="{0CA875D5-1995-4447-9FC4-4C73D63BC5D2}"/>
              </a:ext>
            </a:extLst>
          </p:cNvPr>
          <p:cNvSpPr/>
          <p:nvPr/>
        </p:nvSpPr>
        <p:spPr>
          <a:xfrm>
            <a:off x="6956205" y="1619610"/>
            <a:ext cx="1640381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Documentation</a:t>
            </a:r>
          </a:p>
        </p:txBody>
      </p:sp>
      <p:sp>
        <p:nvSpPr>
          <p:cNvPr id="14" name="Prostokąt 13">
            <a:extLst>
              <a:ext uri="{FF2B5EF4-FFF2-40B4-BE49-F238E27FC236}">
                <a16:creationId xmlns:a16="http://schemas.microsoft.com/office/drawing/2014/main" id="{1281D9B5-BE54-42D1-8E1E-B2F445FD64D3}"/>
              </a:ext>
            </a:extLst>
          </p:cNvPr>
          <p:cNvSpPr/>
          <p:nvPr/>
        </p:nvSpPr>
        <p:spPr>
          <a:xfrm>
            <a:off x="518252" y="2023377"/>
            <a:ext cx="1923624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Files Management</a:t>
            </a:r>
          </a:p>
        </p:txBody>
      </p:sp>
      <p:sp>
        <p:nvSpPr>
          <p:cNvPr id="20" name="Prostokąt 19">
            <a:extLst>
              <a:ext uri="{FF2B5EF4-FFF2-40B4-BE49-F238E27FC236}">
                <a16:creationId xmlns:a16="http://schemas.microsoft.com/office/drawing/2014/main" id="{DDA9FB28-28CD-4786-9E2E-7F329346D7E6}"/>
              </a:ext>
            </a:extLst>
          </p:cNvPr>
          <p:cNvSpPr/>
          <p:nvPr/>
        </p:nvSpPr>
        <p:spPr>
          <a:xfrm>
            <a:off x="972501" y="1609713"/>
            <a:ext cx="1334732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Localization</a:t>
            </a:r>
          </a:p>
        </p:txBody>
      </p:sp>
      <p:sp>
        <p:nvSpPr>
          <p:cNvPr id="33" name="Prostokąt 32">
            <a:extLst>
              <a:ext uri="{FF2B5EF4-FFF2-40B4-BE49-F238E27FC236}">
                <a16:creationId xmlns:a16="http://schemas.microsoft.com/office/drawing/2014/main" id="{953062BC-6C67-44DB-8487-CA3FF6CCD8C4}"/>
              </a:ext>
            </a:extLst>
          </p:cNvPr>
          <p:cNvSpPr/>
          <p:nvPr/>
        </p:nvSpPr>
        <p:spPr>
          <a:xfrm>
            <a:off x="315982" y="2451766"/>
            <a:ext cx="1826154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Results Collection</a:t>
            </a:r>
          </a:p>
        </p:txBody>
      </p:sp>
      <p:sp>
        <p:nvSpPr>
          <p:cNvPr id="61" name="Prostokąt 60">
            <a:extLst>
              <a:ext uri="{FF2B5EF4-FFF2-40B4-BE49-F238E27FC236}">
                <a16:creationId xmlns:a16="http://schemas.microsoft.com/office/drawing/2014/main" id="{64459792-8971-4C90-BA9E-E470186B9BAC}"/>
              </a:ext>
            </a:extLst>
          </p:cNvPr>
          <p:cNvSpPr/>
          <p:nvPr/>
        </p:nvSpPr>
        <p:spPr>
          <a:xfrm>
            <a:off x="774250" y="1209647"/>
            <a:ext cx="1897803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Execution Control</a:t>
            </a:r>
          </a:p>
        </p:txBody>
      </p:sp>
      <p:sp>
        <p:nvSpPr>
          <p:cNvPr id="62" name="Prostokąt 61">
            <a:extLst>
              <a:ext uri="{FF2B5EF4-FFF2-40B4-BE49-F238E27FC236}">
                <a16:creationId xmlns:a16="http://schemas.microsoft.com/office/drawing/2014/main" id="{43140FF2-2944-4872-9B03-3DDB860A6108}"/>
              </a:ext>
            </a:extLst>
          </p:cNvPr>
          <p:cNvSpPr/>
          <p:nvPr/>
        </p:nvSpPr>
        <p:spPr>
          <a:xfrm>
            <a:off x="544095" y="2868289"/>
            <a:ext cx="2358114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Variables Management</a:t>
            </a:r>
          </a:p>
        </p:txBody>
      </p:sp>
      <p:sp>
        <p:nvSpPr>
          <p:cNvPr id="5" name="Prostokąt 4">
            <a:extLst>
              <a:ext uri="{FF2B5EF4-FFF2-40B4-BE49-F238E27FC236}">
                <a16:creationId xmlns:a16="http://schemas.microsoft.com/office/drawing/2014/main" id="{0E543071-90EE-4FB4-83BE-84CB44248BA4}"/>
              </a:ext>
            </a:extLst>
          </p:cNvPr>
          <p:cNvSpPr/>
          <p:nvPr/>
        </p:nvSpPr>
        <p:spPr>
          <a:xfrm>
            <a:off x="3184202" y="1615105"/>
            <a:ext cx="1917290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Operator Interface</a:t>
            </a:r>
          </a:p>
        </p:txBody>
      </p:sp>
      <p:sp>
        <p:nvSpPr>
          <p:cNvPr id="18" name="Prostokąt 17">
            <a:extLst>
              <a:ext uri="{FF2B5EF4-FFF2-40B4-BE49-F238E27FC236}">
                <a16:creationId xmlns:a16="http://schemas.microsoft.com/office/drawing/2014/main" id="{B7CE9D27-0903-478D-A717-89F30196B86E}"/>
              </a:ext>
            </a:extLst>
          </p:cNvPr>
          <p:cNvSpPr/>
          <p:nvPr/>
        </p:nvSpPr>
        <p:spPr>
          <a:xfrm>
            <a:off x="2370863" y="1615105"/>
            <a:ext cx="749709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SPC</a:t>
            </a:r>
          </a:p>
        </p:txBody>
      </p:sp>
      <p:sp>
        <p:nvSpPr>
          <p:cNvPr id="19" name="Prostokąt 18">
            <a:extLst>
              <a:ext uri="{FF2B5EF4-FFF2-40B4-BE49-F238E27FC236}">
                <a16:creationId xmlns:a16="http://schemas.microsoft.com/office/drawing/2014/main" id="{BAC6AA53-3905-4BE3-8C82-591F98D4F86D}"/>
              </a:ext>
            </a:extLst>
          </p:cNvPr>
          <p:cNvSpPr/>
          <p:nvPr/>
        </p:nvSpPr>
        <p:spPr>
          <a:xfrm>
            <a:off x="4368118" y="2854625"/>
            <a:ext cx="749709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SCC</a:t>
            </a:r>
          </a:p>
        </p:txBody>
      </p:sp>
      <p:sp>
        <p:nvSpPr>
          <p:cNvPr id="27" name="Prostokąt 26">
            <a:extLst>
              <a:ext uri="{FF2B5EF4-FFF2-40B4-BE49-F238E27FC236}">
                <a16:creationId xmlns:a16="http://schemas.microsoft.com/office/drawing/2014/main" id="{7AA181CE-E36E-4CB3-993E-422B2060FCA8}"/>
              </a:ext>
            </a:extLst>
          </p:cNvPr>
          <p:cNvSpPr/>
          <p:nvPr/>
        </p:nvSpPr>
        <p:spPr>
          <a:xfrm>
            <a:off x="2723046" y="1212666"/>
            <a:ext cx="1123338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Branching</a:t>
            </a:r>
          </a:p>
        </p:txBody>
      </p:sp>
      <p:sp>
        <p:nvSpPr>
          <p:cNvPr id="29" name="Prostokąt 28">
            <a:extLst>
              <a:ext uri="{FF2B5EF4-FFF2-40B4-BE49-F238E27FC236}">
                <a16:creationId xmlns:a16="http://schemas.microsoft.com/office/drawing/2014/main" id="{C94156E2-90C5-4A64-BE12-3032B30CC2E1}"/>
              </a:ext>
            </a:extLst>
          </p:cNvPr>
          <p:cNvSpPr/>
          <p:nvPr/>
        </p:nvSpPr>
        <p:spPr>
          <a:xfrm>
            <a:off x="2513088" y="2034338"/>
            <a:ext cx="970938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Looping</a:t>
            </a:r>
          </a:p>
        </p:txBody>
      </p:sp>
      <p:sp>
        <p:nvSpPr>
          <p:cNvPr id="31" name="Prostokąt 30">
            <a:extLst>
              <a:ext uri="{FF2B5EF4-FFF2-40B4-BE49-F238E27FC236}">
                <a16:creationId xmlns:a16="http://schemas.microsoft.com/office/drawing/2014/main" id="{48A9DD20-5FA2-4DD2-A2E5-5893177EF134}"/>
              </a:ext>
            </a:extLst>
          </p:cNvPr>
          <p:cNvSpPr/>
          <p:nvPr/>
        </p:nvSpPr>
        <p:spPr>
          <a:xfrm>
            <a:off x="2939326" y="2864112"/>
            <a:ext cx="1359308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Deployment</a:t>
            </a:r>
          </a:p>
        </p:txBody>
      </p:sp>
      <p:sp>
        <p:nvSpPr>
          <p:cNvPr id="37" name="Prostokąt 36">
            <a:extLst>
              <a:ext uri="{FF2B5EF4-FFF2-40B4-BE49-F238E27FC236}">
                <a16:creationId xmlns:a16="http://schemas.microsoft.com/office/drawing/2014/main" id="{8A7071C2-CD4E-4730-A010-EC234E5C4CC2}"/>
              </a:ext>
            </a:extLst>
          </p:cNvPr>
          <p:cNvSpPr/>
          <p:nvPr/>
        </p:nvSpPr>
        <p:spPr>
          <a:xfrm>
            <a:off x="3182526" y="2446684"/>
            <a:ext cx="1826153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Synchronization</a:t>
            </a:r>
          </a:p>
        </p:txBody>
      </p:sp>
      <p:sp>
        <p:nvSpPr>
          <p:cNvPr id="41" name="Prostokąt 40">
            <a:extLst>
              <a:ext uri="{FF2B5EF4-FFF2-40B4-BE49-F238E27FC236}">
                <a16:creationId xmlns:a16="http://schemas.microsoft.com/office/drawing/2014/main" id="{436D4442-FFD8-439B-B5F1-EB2DCA5FFAC7}"/>
              </a:ext>
            </a:extLst>
          </p:cNvPr>
          <p:cNvSpPr/>
          <p:nvPr/>
        </p:nvSpPr>
        <p:spPr>
          <a:xfrm>
            <a:off x="3900683" y="1212666"/>
            <a:ext cx="883864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Drivers</a:t>
            </a:r>
          </a:p>
        </p:txBody>
      </p:sp>
      <p:sp>
        <p:nvSpPr>
          <p:cNvPr id="47" name="Prostokąt 46">
            <a:extLst>
              <a:ext uri="{FF2B5EF4-FFF2-40B4-BE49-F238E27FC236}">
                <a16:creationId xmlns:a16="http://schemas.microsoft.com/office/drawing/2014/main" id="{6ED5762E-C0B7-4EE6-99DE-438D40CAA155}"/>
              </a:ext>
            </a:extLst>
          </p:cNvPr>
          <p:cNvSpPr/>
          <p:nvPr/>
        </p:nvSpPr>
        <p:spPr>
          <a:xfrm>
            <a:off x="3539648" y="2029256"/>
            <a:ext cx="1702399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Sequence Editor</a:t>
            </a:r>
          </a:p>
        </p:txBody>
      </p:sp>
      <p:sp>
        <p:nvSpPr>
          <p:cNvPr id="65" name="Prostokąt 64">
            <a:extLst>
              <a:ext uri="{FF2B5EF4-FFF2-40B4-BE49-F238E27FC236}">
                <a16:creationId xmlns:a16="http://schemas.microsoft.com/office/drawing/2014/main" id="{E90114C2-D385-4601-A0DB-766986B928DF}"/>
              </a:ext>
            </a:extLst>
          </p:cNvPr>
          <p:cNvSpPr/>
          <p:nvPr/>
        </p:nvSpPr>
        <p:spPr>
          <a:xfrm>
            <a:off x="2211048" y="2451766"/>
            <a:ext cx="902177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Utilities</a:t>
            </a:r>
          </a:p>
        </p:txBody>
      </p:sp>
      <p:sp>
        <p:nvSpPr>
          <p:cNvPr id="9" name="Prostokąt 8">
            <a:extLst>
              <a:ext uri="{FF2B5EF4-FFF2-40B4-BE49-F238E27FC236}">
                <a16:creationId xmlns:a16="http://schemas.microsoft.com/office/drawing/2014/main" id="{E96DC4E2-13BD-4E58-9BAB-A1284366868E}"/>
              </a:ext>
            </a:extLst>
          </p:cNvPr>
          <p:cNvSpPr/>
          <p:nvPr/>
        </p:nvSpPr>
        <p:spPr>
          <a:xfrm>
            <a:off x="3239271" y="3268153"/>
            <a:ext cx="1403175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UUT Tracking</a:t>
            </a:r>
          </a:p>
        </p:txBody>
      </p:sp>
      <p:sp>
        <p:nvSpPr>
          <p:cNvPr id="17" name="Prostokąt 16">
            <a:extLst>
              <a:ext uri="{FF2B5EF4-FFF2-40B4-BE49-F238E27FC236}">
                <a16:creationId xmlns:a16="http://schemas.microsoft.com/office/drawing/2014/main" id="{45E1AFB1-B9DA-4485-91F6-439D8AF5E101}"/>
              </a:ext>
            </a:extLst>
          </p:cNvPr>
          <p:cNvSpPr/>
          <p:nvPr/>
        </p:nvSpPr>
        <p:spPr>
          <a:xfrm>
            <a:off x="1843737" y="4093823"/>
            <a:ext cx="1978742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User Management</a:t>
            </a:r>
          </a:p>
        </p:txBody>
      </p:sp>
      <p:sp>
        <p:nvSpPr>
          <p:cNvPr id="21" name="Prostokąt 20">
            <a:extLst>
              <a:ext uri="{FF2B5EF4-FFF2-40B4-BE49-F238E27FC236}">
                <a16:creationId xmlns:a16="http://schemas.microsoft.com/office/drawing/2014/main" id="{B9B9E44F-FDD0-4CAA-8C3C-9D2540960356}"/>
              </a:ext>
            </a:extLst>
          </p:cNvPr>
          <p:cNvSpPr/>
          <p:nvPr/>
        </p:nvSpPr>
        <p:spPr>
          <a:xfrm>
            <a:off x="4592409" y="3680575"/>
            <a:ext cx="1826153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Database Logging</a:t>
            </a:r>
          </a:p>
        </p:txBody>
      </p:sp>
      <p:sp>
        <p:nvSpPr>
          <p:cNvPr id="32" name="Prostokąt 31">
            <a:extLst>
              <a:ext uri="{FF2B5EF4-FFF2-40B4-BE49-F238E27FC236}">
                <a16:creationId xmlns:a16="http://schemas.microsoft.com/office/drawing/2014/main" id="{A7BE551D-6330-4EAF-B28E-19760E6FEB96}"/>
              </a:ext>
            </a:extLst>
          </p:cNvPr>
          <p:cNvSpPr/>
          <p:nvPr/>
        </p:nvSpPr>
        <p:spPr>
          <a:xfrm>
            <a:off x="6451615" y="3680575"/>
            <a:ext cx="2012968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Results Processing</a:t>
            </a:r>
          </a:p>
        </p:txBody>
      </p:sp>
      <p:sp>
        <p:nvSpPr>
          <p:cNvPr id="36" name="Prostokąt 35">
            <a:extLst>
              <a:ext uri="{FF2B5EF4-FFF2-40B4-BE49-F238E27FC236}">
                <a16:creationId xmlns:a16="http://schemas.microsoft.com/office/drawing/2014/main" id="{076C8404-3F4E-4B99-95A7-58D7197A61F5}"/>
              </a:ext>
            </a:extLst>
          </p:cNvPr>
          <p:cNvSpPr/>
          <p:nvPr/>
        </p:nvSpPr>
        <p:spPr>
          <a:xfrm>
            <a:off x="2692898" y="3690854"/>
            <a:ext cx="1826153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Parallel Testing</a:t>
            </a:r>
          </a:p>
        </p:txBody>
      </p:sp>
      <p:sp>
        <p:nvSpPr>
          <p:cNvPr id="38" name="Prostokąt 37">
            <a:extLst>
              <a:ext uri="{FF2B5EF4-FFF2-40B4-BE49-F238E27FC236}">
                <a16:creationId xmlns:a16="http://schemas.microsoft.com/office/drawing/2014/main" id="{695DDC67-FB0A-436B-A192-4CF7FB220984}"/>
              </a:ext>
            </a:extLst>
          </p:cNvPr>
          <p:cNvSpPr/>
          <p:nvPr/>
        </p:nvSpPr>
        <p:spPr>
          <a:xfrm>
            <a:off x="3890659" y="4097776"/>
            <a:ext cx="751787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MES</a:t>
            </a:r>
          </a:p>
        </p:txBody>
      </p:sp>
      <p:sp>
        <p:nvSpPr>
          <p:cNvPr id="39" name="Prostokąt 38">
            <a:extLst>
              <a:ext uri="{FF2B5EF4-FFF2-40B4-BE49-F238E27FC236}">
                <a16:creationId xmlns:a16="http://schemas.microsoft.com/office/drawing/2014/main" id="{7E92716F-15A2-42F3-858F-701BF14F1FD8}"/>
              </a:ext>
            </a:extLst>
          </p:cNvPr>
          <p:cNvSpPr/>
          <p:nvPr/>
        </p:nvSpPr>
        <p:spPr>
          <a:xfrm>
            <a:off x="786720" y="3275564"/>
            <a:ext cx="2405217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 Status Visualization</a:t>
            </a:r>
          </a:p>
        </p:txBody>
      </p:sp>
      <p:sp>
        <p:nvSpPr>
          <p:cNvPr id="46" name="Prostokąt 45">
            <a:extLst>
              <a:ext uri="{FF2B5EF4-FFF2-40B4-BE49-F238E27FC236}">
                <a16:creationId xmlns:a16="http://schemas.microsoft.com/office/drawing/2014/main" id="{C1C442FC-EF44-4323-88EA-73FDB31826E9}"/>
              </a:ext>
            </a:extLst>
          </p:cNvPr>
          <p:cNvSpPr/>
          <p:nvPr/>
        </p:nvSpPr>
        <p:spPr>
          <a:xfrm>
            <a:off x="786720" y="3695168"/>
            <a:ext cx="1826154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Limits Evaluation</a:t>
            </a:r>
          </a:p>
        </p:txBody>
      </p:sp>
      <p:sp>
        <p:nvSpPr>
          <p:cNvPr id="56" name="Prostokąt 55">
            <a:extLst>
              <a:ext uri="{FF2B5EF4-FFF2-40B4-BE49-F238E27FC236}">
                <a16:creationId xmlns:a16="http://schemas.microsoft.com/office/drawing/2014/main" id="{87C14CD5-53B5-48DF-AB12-709B504CE755}"/>
              </a:ext>
            </a:extLst>
          </p:cNvPr>
          <p:cNvSpPr/>
          <p:nvPr/>
        </p:nvSpPr>
        <p:spPr>
          <a:xfrm>
            <a:off x="518252" y="4103465"/>
            <a:ext cx="1237840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Calibration</a:t>
            </a:r>
          </a:p>
        </p:txBody>
      </p:sp>
      <p:sp>
        <p:nvSpPr>
          <p:cNvPr id="63" name="Prostokąt 62">
            <a:extLst>
              <a:ext uri="{FF2B5EF4-FFF2-40B4-BE49-F238E27FC236}">
                <a16:creationId xmlns:a16="http://schemas.microsoft.com/office/drawing/2014/main" id="{E41EDBB1-F321-42C7-AFD6-BCBAEC1280B9}"/>
              </a:ext>
            </a:extLst>
          </p:cNvPr>
          <p:cNvSpPr/>
          <p:nvPr/>
        </p:nvSpPr>
        <p:spPr>
          <a:xfrm>
            <a:off x="6553199" y="3265722"/>
            <a:ext cx="2012968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Process Control</a:t>
            </a:r>
          </a:p>
        </p:txBody>
      </p:sp>
      <p:sp>
        <p:nvSpPr>
          <p:cNvPr id="66" name="Prostokąt 65">
            <a:extLst>
              <a:ext uri="{FF2B5EF4-FFF2-40B4-BE49-F238E27FC236}">
                <a16:creationId xmlns:a16="http://schemas.microsoft.com/office/drawing/2014/main" id="{91E6F297-C306-4948-95CA-2E1ED0F76237}"/>
              </a:ext>
            </a:extLst>
          </p:cNvPr>
          <p:cNvSpPr/>
          <p:nvPr/>
        </p:nvSpPr>
        <p:spPr>
          <a:xfrm>
            <a:off x="4688669" y="3268802"/>
            <a:ext cx="1826153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Customization</a:t>
            </a:r>
          </a:p>
        </p:txBody>
      </p:sp>
      <p:sp>
        <p:nvSpPr>
          <p:cNvPr id="71" name="Prostokąt 70">
            <a:extLst>
              <a:ext uri="{FF2B5EF4-FFF2-40B4-BE49-F238E27FC236}">
                <a16:creationId xmlns:a16="http://schemas.microsoft.com/office/drawing/2014/main" id="{7B6DD571-4CD7-4F4F-973F-9C28D9889FF4}"/>
              </a:ext>
            </a:extLst>
          </p:cNvPr>
          <p:cNvSpPr/>
          <p:nvPr/>
        </p:nvSpPr>
        <p:spPr>
          <a:xfrm>
            <a:off x="4725598" y="4101160"/>
            <a:ext cx="884691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Other?</a:t>
            </a:r>
          </a:p>
        </p:txBody>
      </p:sp>
      <p:sp>
        <p:nvSpPr>
          <p:cNvPr id="50" name="Prostokąt 49">
            <a:extLst>
              <a:ext uri="{FF2B5EF4-FFF2-40B4-BE49-F238E27FC236}">
                <a16:creationId xmlns:a16="http://schemas.microsoft.com/office/drawing/2014/main" id="{DB2772F7-9892-4DEA-9D50-DB855E6F082B}"/>
              </a:ext>
            </a:extLst>
          </p:cNvPr>
          <p:cNvSpPr/>
          <p:nvPr/>
        </p:nvSpPr>
        <p:spPr>
          <a:xfrm>
            <a:off x="5693441" y="4092348"/>
            <a:ext cx="2646948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Offline Results Processing</a:t>
            </a:r>
          </a:p>
        </p:txBody>
      </p:sp>
    </p:spTree>
    <p:extLst>
      <p:ext uri="{BB962C8B-B14F-4D97-AF65-F5344CB8AC3E}">
        <p14:creationId xmlns:p14="http://schemas.microsoft.com/office/powerpoint/2010/main" val="57322927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8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2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4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6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8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2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4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6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2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8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0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32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2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3400"/>
                            </p:stCondLst>
                            <p:childTnLst>
                              <p:par>
                                <p:cTn id="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2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3600"/>
                            </p:stCondLst>
                            <p:childTnLst>
                              <p:par>
                                <p:cTn id="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2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3800"/>
                            </p:stCondLst>
                            <p:childTnLst>
                              <p:par>
                                <p:cTn id="8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2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4000"/>
                            </p:stCondLst>
                            <p:childTnLst>
                              <p:par>
                                <p:cTn id="8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2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4200"/>
                            </p:stCondLst>
                            <p:childTnLst>
                              <p:par>
                                <p:cTn id="8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2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4400"/>
                            </p:stCondLst>
                            <p:childTnLst>
                              <p:par>
                                <p:cTn id="9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2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4600"/>
                            </p:stCondLst>
                            <p:childTnLst>
                              <p:par>
                                <p:cTn id="9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2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4800"/>
                            </p:stCondLst>
                            <p:childTnLst>
                              <p:par>
                                <p:cTn id="10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2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5000"/>
                            </p:stCondLst>
                            <p:childTnLst>
                              <p:par>
                                <p:cTn id="10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2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5200"/>
                            </p:stCondLst>
                            <p:childTnLst>
                              <p:par>
                                <p:cTn id="10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2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5400"/>
                            </p:stCondLst>
                            <p:childTnLst>
                              <p:par>
                                <p:cTn id="1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5600"/>
                            </p:stCondLst>
                            <p:childTnLst>
                              <p:par>
                                <p:cTn id="1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2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5800"/>
                            </p:stCondLst>
                            <p:childTnLst>
                              <p:par>
                                <p:cTn id="1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6000"/>
                            </p:stCondLst>
                            <p:childTnLst>
                              <p:par>
                                <p:cTn id="1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2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6200"/>
                            </p:stCondLst>
                            <p:childTnLst>
                              <p:par>
                                <p:cTn id="1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2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6400"/>
                            </p:stCondLst>
                            <p:childTnLst>
                              <p:par>
                                <p:cTn id="1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2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6600"/>
                            </p:stCondLst>
                            <p:childTnLst>
                              <p:par>
                                <p:cTn id="1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2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6800"/>
                            </p:stCondLst>
                            <p:childTnLst>
                              <p:par>
                                <p:cTn id="1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2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7000"/>
                            </p:stCondLst>
                            <p:childTnLst>
                              <p:par>
                                <p:cTn id="1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2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7200"/>
                            </p:stCondLst>
                            <p:childTnLst>
                              <p:par>
                                <p:cTn id="1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2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7400"/>
                            </p:stCondLst>
                            <p:childTnLst>
                              <p:par>
                                <p:cTn id="1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2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7600"/>
                            </p:stCondLst>
                            <p:childTnLst>
                              <p:par>
                                <p:cTn id="1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2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7800"/>
                            </p:stCondLst>
                            <p:childTnLst>
                              <p:par>
                                <p:cTn id="1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2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8000"/>
                            </p:stCondLst>
                            <p:childTnLst>
                              <p:par>
                                <p:cTn id="165" presetID="32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6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6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6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6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7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5" grpId="0" animBg="1"/>
      <p:bldP spid="40" grpId="0" animBg="1"/>
      <p:bldP spid="48" grpId="0" animBg="1"/>
      <p:bldP spid="49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7" grpId="0" animBg="1"/>
      <p:bldP spid="58" grpId="0" animBg="1"/>
      <p:bldP spid="14" grpId="0" animBg="1"/>
      <p:bldP spid="20" grpId="0" animBg="1"/>
      <p:bldP spid="33" grpId="0" animBg="1"/>
      <p:bldP spid="61" grpId="0" animBg="1"/>
      <p:bldP spid="62" grpId="0" animBg="1"/>
      <p:bldP spid="5" grpId="0" animBg="1"/>
      <p:bldP spid="18" grpId="0" animBg="1"/>
      <p:bldP spid="19" grpId="0" animBg="1"/>
      <p:bldP spid="27" grpId="0" animBg="1"/>
      <p:bldP spid="29" grpId="0" animBg="1"/>
      <p:bldP spid="31" grpId="0" animBg="1"/>
      <p:bldP spid="37" grpId="0" animBg="1"/>
      <p:bldP spid="41" grpId="0" animBg="1"/>
      <p:bldP spid="47" grpId="0" animBg="1"/>
      <p:bldP spid="65" grpId="0" animBg="1"/>
      <p:bldP spid="9" grpId="0" animBg="1"/>
      <p:bldP spid="17" grpId="0" animBg="1"/>
      <p:bldP spid="21" grpId="0" animBg="1"/>
      <p:bldP spid="32" grpId="0" animBg="1"/>
      <p:bldP spid="36" grpId="0" animBg="1"/>
      <p:bldP spid="38" grpId="0" animBg="1"/>
      <p:bldP spid="39" grpId="0" animBg="1"/>
      <p:bldP spid="46" grpId="0" animBg="1"/>
      <p:bldP spid="56" grpId="0" animBg="1"/>
      <p:bldP spid="63" grpId="0" animBg="1"/>
      <p:bldP spid="66" grpId="0" animBg="1"/>
      <p:bldP spid="71" grpId="0" animBg="1"/>
      <p:bldP spid="71" grpId="1" animBg="1"/>
      <p:bldP spid="50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E45505A9-B511-4D4E-8322-308A0CE67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/>
              <a:t>Plug-</a:t>
            </a:r>
            <a:r>
              <a:rPr lang="pl-PL" b="1" dirty="0" err="1"/>
              <a:t>ins</a:t>
            </a:r>
            <a:r>
              <a:rPr lang="pl-PL" b="1" dirty="0"/>
              <a:t> and </a:t>
            </a:r>
            <a:r>
              <a:rPr lang="pl-PL" b="1" dirty="0" err="1"/>
              <a:t>Add-ons</a:t>
            </a:r>
            <a:r>
              <a:rPr lang="pl-PL" b="1" dirty="0"/>
              <a:t>: </a:t>
            </a:r>
            <a:r>
              <a:rPr lang="pl-PL" b="1" dirty="0" err="1"/>
              <a:t>Now</a:t>
            </a:r>
            <a:r>
              <a:rPr lang="pl-PL" b="1" dirty="0"/>
              <a:t> </a:t>
            </a:r>
            <a:r>
              <a:rPr lang="pl-PL" b="1" dirty="0" err="1"/>
              <a:t>your</a:t>
            </a:r>
            <a:r>
              <a:rPr lang="pl-PL" b="1" dirty="0"/>
              <a:t> </a:t>
            </a:r>
            <a:r>
              <a:rPr lang="pl-PL" b="1" dirty="0" err="1"/>
              <a:t>turn</a:t>
            </a:r>
            <a:endParaRPr lang="en-US" dirty="0"/>
          </a:p>
        </p:txBody>
      </p:sp>
      <p:sp>
        <p:nvSpPr>
          <p:cNvPr id="5" name="Prostokąt 4">
            <a:extLst>
              <a:ext uri="{FF2B5EF4-FFF2-40B4-BE49-F238E27FC236}">
                <a16:creationId xmlns:a16="http://schemas.microsoft.com/office/drawing/2014/main" id="{D88ED8AA-4278-4841-B553-942C55648A2F}"/>
              </a:ext>
            </a:extLst>
          </p:cNvPr>
          <p:cNvSpPr/>
          <p:nvPr/>
        </p:nvSpPr>
        <p:spPr>
          <a:xfrm>
            <a:off x="2866247" y="2364614"/>
            <a:ext cx="34115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l-PL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Good </a:t>
            </a:r>
            <a:r>
              <a:rPr lang="pl-PL" sz="5400" b="1" cap="none" spc="0" dirty="0" err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Luck</a:t>
            </a:r>
            <a:r>
              <a:rPr lang="pl-PL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4813207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2">
            <a:extLst>
              <a:ext uri="{FF2B5EF4-FFF2-40B4-BE49-F238E27FC236}">
                <a16:creationId xmlns:a16="http://schemas.microsoft.com/office/drawing/2014/main" id="{07D70AC2-2AAA-485C-9116-7423F14DEC3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odtytuł 3">
            <a:extLst>
              <a:ext uri="{FF2B5EF4-FFF2-40B4-BE49-F238E27FC236}">
                <a16:creationId xmlns:a16="http://schemas.microsoft.com/office/drawing/2014/main" id="{E4E55563-3DC9-4774-A8B7-ECBE011DA80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21F8A3A8-7CD8-4910-941D-7EE6C2F65E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269" b="1355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Prostokąt 5">
            <a:extLst>
              <a:ext uri="{FF2B5EF4-FFF2-40B4-BE49-F238E27FC236}">
                <a16:creationId xmlns:a16="http://schemas.microsoft.com/office/drawing/2014/main" id="{15688170-CF80-48A8-B999-FC3F315CEE27}"/>
              </a:ext>
            </a:extLst>
          </p:cNvPr>
          <p:cNvSpPr/>
          <p:nvPr/>
        </p:nvSpPr>
        <p:spPr>
          <a:xfrm>
            <a:off x="6106160" y="0"/>
            <a:ext cx="3037840" cy="5143500"/>
          </a:xfrm>
          <a:prstGeom prst="rect">
            <a:avLst/>
          </a:prstGeom>
          <a:solidFill>
            <a:schemeClr val="accent6">
              <a:alpha val="8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Symbol zastępczy tekstu 2">
            <a:extLst>
              <a:ext uri="{FF2B5EF4-FFF2-40B4-BE49-F238E27FC236}">
                <a16:creationId xmlns:a16="http://schemas.microsoft.com/office/drawing/2014/main" id="{5EB5EFE9-DB27-4F8D-A7D9-5B76005C1833}"/>
              </a:ext>
            </a:extLst>
          </p:cNvPr>
          <p:cNvSpPr txBox="1">
            <a:spLocks/>
          </p:cNvSpPr>
          <p:nvPr/>
        </p:nvSpPr>
        <p:spPr>
          <a:xfrm>
            <a:off x="6423026" y="515939"/>
            <a:ext cx="2451100" cy="4127500"/>
          </a:xfrm>
        </p:spPr>
        <p:txBody>
          <a:bodyPr anchor="ctr"/>
          <a:lstStyle>
            <a:defPPr>
              <a:defRPr lang="en-US"/>
            </a:defPPr>
            <a:lvl1pPr marL="0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9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8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2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 dirty="0">
                <a:solidFill>
                  <a:schemeClr val="accent1"/>
                </a:solidFill>
              </a:rPr>
              <a:t>Thank you</a:t>
            </a:r>
          </a:p>
        </p:txBody>
      </p:sp>
      <p:sp>
        <p:nvSpPr>
          <p:cNvPr id="2" name="pole tekstowe 1">
            <a:extLst>
              <a:ext uri="{FF2B5EF4-FFF2-40B4-BE49-F238E27FC236}">
                <a16:creationId xmlns:a16="http://schemas.microsoft.com/office/drawing/2014/main" id="{5BF190B8-36D2-44D6-ADF4-BE52CEA7CDC3}"/>
              </a:ext>
            </a:extLst>
          </p:cNvPr>
          <p:cNvSpPr txBox="1"/>
          <p:nvPr/>
        </p:nvSpPr>
        <p:spPr>
          <a:xfrm>
            <a:off x="7172960" y="4497169"/>
            <a:ext cx="19710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l-PL" dirty="0">
                <a:solidFill>
                  <a:schemeClr val="accent1"/>
                </a:solidFill>
              </a:rPr>
              <a:t>Michał Bieńkowski</a:t>
            </a:r>
          </a:p>
          <a:p>
            <a:pPr algn="r"/>
            <a:r>
              <a:rPr lang="pl-PL" dirty="0">
                <a:solidFill>
                  <a:schemeClr val="accent1"/>
                </a:solidFill>
              </a:rPr>
              <a:t>CTA, CLA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DC5935F5-051D-4945-9D2D-492AB43EA45C}"/>
              </a:ext>
            </a:extLst>
          </p:cNvPr>
          <p:cNvSpPr txBox="1"/>
          <p:nvPr/>
        </p:nvSpPr>
        <p:spPr>
          <a:xfrm>
            <a:off x="6471982" y="3335744"/>
            <a:ext cx="23061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All photos taken from </a:t>
            </a:r>
            <a:r>
              <a:rPr lang="en-US" sz="1200" dirty="0" err="1">
                <a:solidFill>
                  <a:schemeClr val="bg1"/>
                </a:solidFill>
              </a:rPr>
              <a:t>Unsplash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9" name="pole tekstowe 8">
            <a:extLst>
              <a:ext uri="{FF2B5EF4-FFF2-40B4-BE49-F238E27FC236}">
                <a16:creationId xmlns:a16="http://schemas.microsoft.com/office/drawing/2014/main" id="{E0502967-8A9E-4557-A5E1-FED7116827C4}"/>
              </a:ext>
            </a:extLst>
          </p:cNvPr>
          <p:cNvSpPr txBox="1"/>
          <p:nvPr/>
        </p:nvSpPr>
        <p:spPr>
          <a:xfrm>
            <a:off x="6471982" y="3335744"/>
            <a:ext cx="23061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Louis Reed</a:t>
            </a:r>
          </a:p>
        </p:txBody>
      </p:sp>
      <p:sp>
        <p:nvSpPr>
          <p:cNvPr id="10" name="pole tekstowe 9">
            <a:extLst>
              <a:ext uri="{FF2B5EF4-FFF2-40B4-BE49-F238E27FC236}">
                <a16:creationId xmlns:a16="http://schemas.microsoft.com/office/drawing/2014/main" id="{FABFBAD1-926D-4014-ABEE-FA48F6B93FC3}"/>
              </a:ext>
            </a:extLst>
          </p:cNvPr>
          <p:cNvSpPr txBox="1"/>
          <p:nvPr/>
        </p:nvSpPr>
        <p:spPr>
          <a:xfrm>
            <a:off x="6471982" y="3335744"/>
            <a:ext cx="23061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Bill </a:t>
            </a:r>
            <a:r>
              <a:rPr lang="en-US" sz="1200" dirty="0" err="1">
                <a:solidFill>
                  <a:schemeClr val="bg1"/>
                </a:solidFill>
              </a:rPr>
              <a:t>Oxfor</a:t>
            </a:r>
            <a:r>
              <a:rPr lang="pl-PL" sz="1200" dirty="0">
                <a:solidFill>
                  <a:schemeClr val="bg1"/>
                </a:solidFill>
              </a:rPr>
              <a:t>d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1" name="pole tekstowe 10">
            <a:extLst>
              <a:ext uri="{FF2B5EF4-FFF2-40B4-BE49-F238E27FC236}">
                <a16:creationId xmlns:a16="http://schemas.microsoft.com/office/drawing/2014/main" id="{997959AC-9F1C-43E5-A80C-AA5E76DE14DE}"/>
              </a:ext>
            </a:extLst>
          </p:cNvPr>
          <p:cNvSpPr txBox="1"/>
          <p:nvPr/>
        </p:nvSpPr>
        <p:spPr>
          <a:xfrm>
            <a:off x="6471982" y="3335744"/>
            <a:ext cx="23061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Michael </a:t>
            </a:r>
            <a:r>
              <a:rPr lang="en-US" sz="1200" dirty="0" err="1">
                <a:solidFill>
                  <a:schemeClr val="bg1"/>
                </a:solidFill>
              </a:rPr>
              <a:t>Dziedzic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2" name="pole tekstowe 11">
            <a:extLst>
              <a:ext uri="{FF2B5EF4-FFF2-40B4-BE49-F238E27FC236}">
                <a16:creationId xmlns:a16="http://schemas.microsoft.com/office/drawing/2014/main" id="{DBB72776-5E7C-4B31-90D2-6A0E67AC58D8}"/>
              </a:ext>
            </a:extLst>
          </p:cNvPr>
          <p:cNvSpPr txBox="1"/>
          <p:nvPr/>
        </p:nvSpPr>
        <p:spPr>
          <a:xfrm>
            <a:off x="6471982" y="3335744"/>
            <a:ext cx="23061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Evan </a:t>
            </a:r>
            <a:r>
              <a:rPr lang="en-US" sz="1200" dirty="0" err="1">
                <a:solidFill>
                  <a:schemeClr val="bg1"/>
                </a:solidFill>
              </a:rPr>
              <a:t>Dvorkin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9582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xit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xit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500"/>
                            </p:stCondLst>
                            <p:childTnLst>
                              <p:par>
                                <p:cTn id="25" presetID="10" presetClass="exit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6000"/>
                            </p:stCondLst>
                            <p:childTnLst>
                              <p:par>
                                <p:cTn id="33" presetID="10" presetClass="exit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7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7500"/>
                            </p:stCondLst>
                            <p:childTnLst>
                              <p:par>
                                <p:cTn id="41" presetID="10" presetClass="exit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9" grpId="0"/>
      <p:bldP spid="9" grpId="1"/>
      <p:bldP spid="10" grpId="0"/>
      <p:bldP spid="10" grpId="1"/>
      <p:bldP spid="11" grpId="0"/>
      <p:bldP spid="11" grpId="1"/>
      <p:bldP spid="12" grpId="0"/>
      <p:bldP spid="12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2973D17D-72A0-4D08-AE5D-3FA88DA7E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Test System Overview</a:t>
            </a:r>
          </a:p>
        </p:txBody>
      </p:sp>
      <p:sp>
        <p:nvSpPr>
          <p:cNvPr id="8" name="Prostokąt 7">
            <a:extLst>
              <a:ext uri="{FF2B5EF4-FFF2-40B4-BE49-F238E27FC236}">
                <a16:creationId xmlns:a16="http://schemas.microsoft.com/office/drawing/2014/main" id="{091FE06B-DBA1-4AA3-91F6-FD675C79AE18}"/>
              </a:ext>
            </a:extLst>
          </p:cNvPr>
          <p:cNvSpPr/>
          <p:nvPr/>
        </p:nvSpPr>
        <p:spPr>
          <a:xfrm>
            <a:off x="5176314" y="2856504"/>
            <a:ext cx="1517853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Configuration</a:t>
            </a:r>
          </a:p>
        </p:txBody>
      </p:sp>
      <p:sp>
        <p:nvSpPr>
          <p:cNvPr id="15" name="Prostokąt 14">
            <a:extLst>
              <a:ext uri="{FF2B5EF4-FFF2-40B4-BE49-F238E27FC236}">
                <a16:creationId xmlns:a16="http://schemas.microsoft.com/office/drawing/2014/main" id="{CBFF655C-65D0-4225-8976-37B98B11A5BC}"/>
              </a:ext>
            </a:extLst>
          </p:cNvPr>
          <p:cNvSpPr/>
          <p:nvPr/>
        </p:nvSpPr>
        <p:spPr>
          <a:xfrm>
            <a:off x="6768401" y="2856504"/>
            <a:ext cx="1646903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Results Analysis</a:t>
            </a:r>
          </a:p>
        </p:txBody>
      </p:sp>
      <p:sp>
        <p:nvSpPr>
          <p:cNvPr id="40" name="Prostokąt 39">
            <a:extLst>
              <a:ext uri="{FF2B5EF4-FFF2-40B4-BE49-F238E27FC236}">
                <a16:creationId xmlns:a16="http://schemas.microsoft.com/office/drawing/2014/main" id="{D35FB9A9-1767-42A7-BF4E-1F2D1A3B5CEF}"/>
              </a:ext>
            </a:extLst>
          </p:cNvPr>
          <p:cNvSpPr/>
          <p:nvPr/>
        </p:nvSpPr>
        <p:spPr>
          <a:xfrm>
            <a:off x="7591852" y="2031908"/>
            <a:ext cx="1192831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 Limits</a:t>
            </a:r>
          </a:p>
        </p:txBody>
      </p:sp>
      <p:sp>
        <p:nvSpPr>
          <p:cNvPr id="48" name="Prostokąt 47">
            <a:extLst>
              <a:ext uri="{FF2B5EF4-FFF2-40B4-BE49-F238E27FC236}">
                <a16:creationId xmlns:a16="http://schemas.microsoft.com/office/drawing/2014/main" id="{DDC8B733-AF0B-4699-AD79-FB7801FB00AC}"/>
              </a:ext>
            </a:extLst>
          </p:cNvPr>
          <p:cNvSpPr/>
          <p:nvPr/>
        </p:nvSpPr>
        <p:spPr>
          <a:xfrm>
            <a:off x="4862969" y="1207312"/>
            <a:ext cx="677685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Tests</a:t>
            </a:r>
          </a:p>
        </p:txBody>
      </p:sp>
      <p:sp>
        <p:nvSpPr>
          <p:cNvPr id="49" name="Prostokąt 48">
            <a:extLst>
              <a:ext uri="{FF2B5EF4-FFF2-40B4-BE49-F238E27FC236}">
                <a16:creationId xmlns:a16="http://schemas.microsoft.com/office/drawing/2014/main" id="{FCB59A50-0591-4AC5-AA07-B5E722A76069}"/>
              </a:ext>
            </a:extLst>
          </p:cNvPr>
          <p:cNvSpPr/>
          <p:nvPr/>
        </p:nvSpPr>
        <p:spPr>
          <a:xfrm>
            <a:off x="7290320" y="1207312"/>
            <a:ext cx="1237840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Sequences</a:t>
            </a:r>
          </a:p>
        </p:txBody>
      </p:sp>
      <p:sp>
        <p:nvSpPr>
          <p:cNvPr id="51" name="Prostokąt 50">
            <a:extLst>
              <a:ext uri="{FF2B5EF4-FFF2-40B4-BE49-F238E27FC236}">
                <a16:creationId xmlns:a16="http://schemas.microsoft.com/office/drawing/2014/main" id="{7C90EE76-780F-4BDE-BB30-709D82B79449}"/>
              </a:ext>
            </a:extLst>
          </p:cNvPr>
          <p:cNvSpPr/>
          <p:nvPr/>
        </p:nvSpPr>
        <p:spPr>
          <a:xfrm>
            <a:off x="5176314" y="1619610"/>
            <a:ext cx="1700960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Acquisition</a:t>
            </a:r>
          </a:p>
        </p:txBody>
      </p:sp>
      <p:sp>
        <p:nvSpPr>
          <p:cNvPr id="52" name="Prostokąt 51">
            <a:extLst>
              <a:ext uri="{FF2B5EF4-FFF2-40B4-BE49-F238E27FC236}">
                <a16:creationId xmlns:a16="http://schemas.microsoft.com/office/drawing/2014/main" id="{6F95AA72-2A50-4418-B448-44C1759E2062}"/>
              </a:ext>
            </a:extLst>
          </p:cNvPr>
          <p:cNvSpPr/>
          <p:nvPr/>
        </p:nvSpPr>
        <p:spPr>
          <a:xfrm>
            <a:off x="5077203" y="2444206"/>
            <a:ext cx="1826154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Machine Control</a:t>
            </a:r>
          </a:p>
        </p:txBody>
      </p:sp>
      <p:sp>
        <p:nvSpPr>
          <p:cNvPr id="53" name="Prostokąt 52">
            <a:extLst>
              <a:ext uri="{FF2B5EF4-FFF2-40B4-BE49-F238E27FC236}">
                <a16:creationId xmlns:a16="http://schemas.microsoft.com/office/drawing/2014/main" id="{7C3ABF6E-CF25-45AD-A7C9-CD6E448E6A56}"/>
              </a:ext>
            </a:extLst>
          </p:cNvPr>
          <p:cNvSpPr/>
          <p:nvPr/>
        </p:nvSpPr>
        <p:spPr>
          <a:xfrm>
            <a:off x="6971881" y="2444206"/>
            <a:ext cx="1616546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Measurements</a:t>
            </a:r>
          </a:p>
        </p:txBody>
      </p:sp>
      <p:sp>
        <p:nvSpPr>
          <p:cNvPr id="54" name="Prostokąt 53">
            <a:extLst>
              <a:ext uri="{FF2B5EF4-FFF2-40B4-BE49-F238E27FC236}">
                <a16:creationId xmlns:a16="http://schemas.microsoft.com/office/drawing/2014/main" id="{CFEF2C7F-4957-4FD7-9261-F8D4BFB0EF79}"/>
              </a:ext>
            </a:extLst>
          </p:cNvPr>
          <p:cNvSpPr/>
          <p:nvPr/>
        </p:nvSpPr>
        <p:spPr>
          <a:xfrm>
            <a:off x="5610289" y="1207312"/>
            <a:ext cx="1616546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Code Modules</a:t>
            </a:r>
          </a:p>
        </p:txBody>
      </p:sp>
      <p:sp>
        <p:nvSpPr>
          <p:cNvPr id="55" name="Prostokąt 54">
            <a:extLst>
              <a:ext uri="{FF2B5EF4-FFF2-40B4-BE49-F238E27FC236}">
                <a16:creationId xmlns:a16="http://schemas.microsoft.com/office/drawing/2014/main" id="{F71B0A0F-0EDA-4D65-A67E-8537EB00F2B8}"/>
              </a:ext>
            </a:extLst>
          </p:cNvPr>
          <p:cNvSpPr/>
          <p:nvPr/>
        </p:nvSpPr>
        <p:spPr>
          <a:xfrm>
            <a:off x="6331003" y="2031908"/>
            <a:ext cx="1189637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 Code</a:t>
            </a:r>
          </a:p>
        </p:txBody>
      </p:sp>
      <p:sp>
        <p:nvSpPr>
          <p:cNvPr id="57" name="Prostokąt 56">
            <a:extLst>
              <a:ext uri="{FF2B5EF4-FFF2-40B4-BE49-F238E27FC236}">
                <a16:creationId xmlns:a16="http://schemas.microsoft.com/office/drawing/2014/main" id="{529A43C3-38F5-4B9A-A4FA-0BF1F4384D28}"/>
              </a:ext>
            </a:extLst>
          </p:cNvPr>
          <p:cNvSpPr/>
          <p:nvPr/>
        </p:nvSpPr>
        <p:spPr>
          <a:xfrm>
            <a:off x="5297669" y="2031908"/>
            <a:ext cx="970938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Reports</a:t>
            </a:r>
          </a:p>
        </p:txBody>
      </p:sp>
      <p:sp>
        <p:nvSpPr>
          <p:cNvPr id="58" name="Prostokąt 57">
            <a:extLst>
              <a:ext uri="{FF2B5EF4-FFF2-40B4-BE49-F238E27FC236}">
                <a16:creationId xmlns:a16="http://schemas.microsoft.com/office/drawing/2014/main" id="{0CA875D5-1995-4447-9FC4-4C73D63BC5D2}"/>
              </a:ext>
            </a:extLst>
          </p:cNvPr>
          <p:cNvSpPr/>
          <p:nvPr/>
        </p:nvSpPr>
        <p:spPr>
          <a:xfrm>
            <a:off x="6956205" y="1619610"/>
            <a:ext cx="1640381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Documentation</a:t>
            </a:r>
          </a:p>
        </p:txBody>
      </p:sp>
      <p:sp>
        <p:nvSpPr>
          <p:cNvPr id="14" name="Prostokąt 13">
            <a:extLst>
              <a:ext uri="{FF2B5EF4-FFF2-40B4-BE49-F238E27FC236}">
                <a16:creationId xmlns:a16="http://schemas.microsoft.com/office/drawing/2014/main" id="{1281D9B5-BE54-42D1-8E1E-B2F445FD64D3}"/>
              </a:ext>
            </a:extLst>
          </p:cNvPr>
          <p:cNvSpPr/>
          <p:nvPr/>
        </p:nvSpPr>
        <p:spPr>
          <a:xfrm>
            <a:off x="518252" y="2023377"/>
            <a:ext cx="1923624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Files Management</a:t>
            </a:r>
          </a:p>
        </p:txBody>
      </p:sp>
      <p:sp>
        <p:nvSpPr>
          <p:cNvPr id="20" name="Prostokąt 19">
            <a:extLst>
              <a:ext uri="{FF2B5EF4-FFF2-40B4-BE49-F238E27FC236}">
                <a16:creationId xmlns:a16="http://schemas.microsoft.com/office/drawing/2014/main" id="{DDA9FB28-28CD-4786-9E2E-7F329346D7E6}"/>
              </a:ext>
            </a:extLst>
          </p:cNvPr>
          <p:cNvSpPr/>
          <p:nvPr/>
        </p:nvSpPr>
        <p:spPr>
          <a:xfrm>
            <a:off x="972501" y="1609713"/>
            <a:ext cx="1334732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Localization</a:t>
            </a:r>
          </a:p>
        </p:txBody>
      </p:sp>
      <p:sp>
        <p:nvSpPr>
          <p:cNvPr id="33" name="Prostokąt 32">
            <a:extLst>
              <a:ext uri="{FF2B5EF4-FFF2-40B4-BE49-F238E27FC236}">
                <a16:creationId xmlns:a16="http://schemas.microsoft.com/office/drawing/2014/main" id="{953062BC-6C67-44DB-8487-CA3FF6CCD8C4}"/>
              </a:ext>
            </a:extLst>
          </p:cNvPr>
          <p:cNvSpPr/>
          <p:nvPr/>
        </p:nvSpPr>
        <p:spPr>
          <a:xfrm>
            <a:off x="315982" y="2451766"/>
            <a:ext cx="1826154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Results Collection</a:t>
            </a:r>
          </a:p>
        </p:txBody>
      </p:sp>
      <p:sp>
        <p:nvSpPr>
          <p:cNvPr id="61" name="Prostokąt 60">
            <a:extLst>
              <a:ext uri="{FF2B5EF4-FFF2-40B4-BE49-F238E27FC236}">
                <a16:creationId xmlns:a16="http://schemas.microsoft.com/office/drawing/2014/main" id="{64459792-8971-4C90-BA9E-E470186B9BAC}"/>
              </a:ext>
            </a:extLst>
          </p:cNvPr>
          <p:cNvSpPr/>
          <p:nvPr/>
        </p:nvSpPr>
        <p:spPr>
          <a:xfrm>
            <a:off x="774250" y="1209647"/>
            <a:ext cx="1897803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Execution Control</a:t>
            </a:r>
          </a:p>
        </p:txBody>
      </p:sp>
      <p:sp>
        <p:nvSpPr>
          <p:cNvPr id="62" name="Prostokąt 61">
            <a:extLst>
              <a:ext uri="{FF2B5EF4-FFF2-40B4-BE49-F238E27FC236}">
                <a16:creationId xmlns:a16="http://schemas.microsoft.com/office/drawing/2014/main" id="{43140FF2-2944-4872-9B03-3DDB860A6108}"/>
              </a:ext>
            </a:extLst>
          </p:cNvPr>
          <p:cNvSpPr/>
          <p:nvPr/>
        </p:nvSpPr>
        <p:spPr>
          <a:xfrm>
            <a:off x="544095" y="2868289"/>
            <a:ext cx="2358114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Variables Management</a:t>
            </a:r>
          </a:p>
        </p:txBody>
      </p:sp>
      <p:sp>
        <p:nvSpPr>
          <p:cNvPr id="5" name="Prostokąt 4">
            <a:extLst>
              <a:ext uri="{FF2B5EF4-FFF2-40B4-BE49-F238E27FC236}">
                <a16:creationId xmlns:a16="http://schemas.microsoft.com/office/drawing/2014/main" id="{0E543071-90EE-4FB4-83BE-84CB44248BA4}"/>
              </a:ext>
            </a:extLst>
          </p:cNvPr>
          <p:cNvSpPr/>
          <p:nvPr/>
        </p:nvSpPr>
        <p:spPr>
          <a:xfrm>
            <a:off x="3184202" y="1615105"/>
            <a:ext cx="1917290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Operator Interface</a:t>
            </a:r>
          </a:p>
        </p:txBody>
      </p:sp>
      <p:sp>
        <p:nvSpPr>
          <p:cNvPr id="18" name="Prostokąt 17">
            <a:extLst>
              <a:ext uri="{FF2B5EF4-FFF2-40B4-BE49-F238E27FC236}">
                <a16:creationId xmlns:a16="http://schemas.microsoft.com/office/drawing/2014/main" id="{B7CE9D27-0903-478D-A717-89F30196B86E}"/>
              </a:ext>
            </a:extLst>
          </p:cNvPr>
          <p:cNvSpPr/>
          <p:nvPr/>
        </p:nvSpPr>
        <p:spPr>
          <a:xfrm>
            <a:off x="2370863" y="1615105"/>
            <a:ext cx="749709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SPC</a:t>
            </a:r>
          </a:p>
        </p:txBody>
      </p:sp>
      <p:sp>
        <p:nvSpPr>
          <p:cNvPr id="19" name="Prostokąt 18">
            <a:extLst>
              <a:ext uri="{FF2B5EF4-FFF2-40B4-BE49-F238E27FC236}">
                <a16:creationId xmlns:a16="http://schemas.microsoft.com/office/drawing/2014/main" id="{BAC6AA53-3905-4BE3-8C82-591F98D4F86D}"/>
              </a:ext>
            </a:extLst>
          </p:cNvPr>
          <p:cNvSpPr/>
          <p:nvPr/>
        </p:nvSpPr>
        <p:spPr>
          <a:xfrm>
            <a:off x="4368118" y="2854625"/>
            <a:ext cx="749709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SCC</a:t>
            </a:r>
          </a:p>
        </p:txBody>
      </p:sp>
      <p:sp>
        <p:nvSpPr>
          <p:cNvPr id="27" name="Prostokąt 26">
            <a:extLst>
              <a:ext uri="{FF2B5EF4-FFF2-40B4-BE49-F238E27FC236}">
                <a16:creationId xmlns:a16="http://schemas.microsoft.com/office/drawing/2014/main" id="{7AA181CE-E36E-4CB3-993E-422B2060FCA8}"/>
              </a:ext>
            </a:extLst>
          </p:cNvPr>
          <p:cNvSpPr/>
          <p:nvPr/>
        </p:nvSpPr>
        <p:spPr>
          <a:xfrm>
            <a:off x="2723046" y="1212666"/>
            <a:ext cx="1123338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Branching</a:t>
            </a:r>
          </a:p>
        </p:txBody>
      </p:sp>
      <p:sp>
        <p:nvSpPr>
          <p:cNvPr id="29" name="Prostokąt 28">
            <a:extLst>
              <a:ext uri="{FF2B5EF4-FFF2-40B4-BE49-F238E27FC236}">
                <a16:creationId xmlns:a16="http://schemas.microsoft.com/office/drawing/2014/main" id="{C94156E2-90C5-4A64-BE12-3032B30CC2E1}"/>
              </a:ext>
            </a:extLst>
          </p:cNvPr>
          <p:cNvSpPr/>
          <p:nvPr/>
        </p:nvSpPr>
        <p:spPr>
          <a:xfrm>
            <a:off x="2513088" y="2034338"/>
            <a:ext cx="970938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Looping</a:t>
            </a:r>
          </a:p>
        </p:txBody>
      </p:sp>
      <p:sp>
        <p:nvSpPr>
          <p:cNvPr id="31" name="Prostokąt 30">
            <a:extLst>
              <a:ext uri="{FF2B5EF4-FFF2-40B4-BE49-F238E27FC236}">
                <a16:creationId xmlns:a16="http://schemas.microsoft.com/office/drawing/2014/main" id="{48A9DD20-5FA2-4DD2-A2E5-5893177EF134}"/>
              </a:ext>
            </a:extLst>
          </p:cNvPr>
          <p:cNvSpPr/>
          <p:nvPr/>
        </p:nvSpPr>
        <p:spPr>
          <a:xfrm>
            <a:off x="2939326" y="2864112"/>
            <a:ext cx="1359308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Deployment</a:t>
            </a:r>
          </a:p>
        </p:txBody>
      </p:sp>
      <p:sp>
        <p:nvSpPr>
          <p:cNvPr id="37" name="Prostokąt 36">
            <a:extLst>
              <a:ext uri="{FF2B5EF4-FFF2-40B4-BE49-F238E27FC236}">
                <a16:creationId xmlns:a16="http://schemas.microsoft.com/office/drawing/2014/main" id="{8A7071C2-CD4E-4730-A010-EC234E5C4CC2}"/>
              </a:ext>
            </a:extLst>
          </p:cNvPr>
          <p:cNvSpPr/>
          <p:nvPr/>
        </p:nvSpPr>
        <p:spPr>
          <a:xfrm>
            <a:off x="3182526" y="2446684"/>
            <a:ext cx="1826153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Synchronization</a:t>
            </a:r>
          </a:p>
        </p:txBody>
      </p:sp>
      <p:sp>
        <p:nvSpPr>
          <p:cNvPr id="41" name="Prostokąt 40">
            <a:extLst>
              <a:ext uri="{FF2B5EF4-FFF2-40B4-BE49-F238E27FC236}">
                <a16:creationId xmlns:a16="http://schemas.microsoft.com/office/drawing/2014/main" id="{436D4442-FFD8-439B-B5F1-EB2DCA5FFAC7}"/>
              </a:ext>
            </a:extLst>
          </p:cNvPr>
          <p:cNvSpPr/>
          <p:nvPr/>
        </p:nvSpPr>
        <p:spPr>
          <a:xfrm>
            <a:off x="3900683" y="1212666"/>
            <a:ext cx="883864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Drivers</a:t>
            </a:r>
          </a:p>
        </p:txBody>
      </p:sp>
      <p:sp>
        <p:nvSpPr>
          <p:cNvPr id="47" name="Prostokąt 46">
            <a:extLst>
              <a:ext uri="{FF2B5EF4-FFF2-40B4-BE49-F238E27FC236}">
                <a16:creationId xmlns:a16="http://schemas.microsoft.com/office/drawing/2014/main" id="{6ED5762E-C0B7-4EE6-99DE-438D40CAA155}"/>
              </a:ext>
            </a:extLst>
          </p:cNvPr>
          <p:cNvSpPr/>
          <p:nvPr/>
        </p:nvSpPr>
        <p:spPr>
          <a:xfrm>
            <a:off x="3539648" y="2029256"/>
            <a:ext cx="1702399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Sequence Editor</a:t>
            </a:r>
          </a:p>
        </p:txBody>
      </p:sp>
      <p:sp>
        <p:nvSpPr>
          <p:cNvPr id="65" name="Prostokąt 64">
            <a:extLst>
              <a:ext uri="{FF2B5EF4-FFF2-40B4-BE49-F238E27FC236}">
                <a16:creationId xmlns:a16="http://schemas.microsoft.com/office/drawing/2014/main" id="{E90114C2-D385-4601-A0DB-766986B928DF}"/>
              </a:ext>
            </a:extLst>
          </p:cNvPr>
          <p:cNvSpPr/>
          <p:nvPr/>
        </p:nvSpPr>
        <p:spPr>
          <a:xfrm>
            <a:off x="2211048" y="2451766"/>
            <a:ext cx="902177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Utilities</a:t>
            </a:r>
          </a:p>
        </p:txBody>
      </p:sp>
      <p:sp>
        <p:nvSpPr>
          <p:cNvPr id="9" name="Prostokąt 8">
            <a:extLst>
              <a:ext uri="{FF2B5EF4-FFF2-40B4-BE49-F238E27FC236}">
                <a16:creationId xmlns:a16="http://schemas.microsoft.com/office/drawing/2014/main" id="{E96DC4E2-13BD-4E58-9BAB-A1284366868E}"/>
              </a:ext>
            </a:extLst>
          </p:cNvPr>
          <p:cNvSpPr/>
          <p:nvPr/>
        </p:nvSpPr>
        <p:spPr>
          <a:xfrm>
            <a:off x="3239271" y="3268153"/>
            <a:ext cx="1403175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UUT Tracking</a:t>
            </a:r>
          </a:p>
        </p:txBody>
      </p:sp>
      <p:sp>
        <p:nvSpPr>
          <p:cNvPr id="17" name="Prostokąt 16">
            <a:extLst>
              <a:ext uri="{FF2B5EF4-FFF2-40B4-BE49-F238E27FC236}">
                <a16:creationId xmlns:a16="http://schemas.microsoft.com/office/drawing/2014/main" id="{45E1AFB1-B9DA-4485-91F6-439D8AF5E101}"/>
              </a:ext>
            </a:extLst>
          </p:cNvPr>
          <p:cNvSpPr/>
          <p:nvPr/>
        </p:nvSpPr>
        <p:spPr>
          <a:xfrm>
            <a:off x="1843737" y="4093823"/>
            <a:ext cx="1978742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User Management</a:t>
            </a:r>
          </a:p>
        </p:txBody>
      </p:sp>
      <p:sp>
        <p:nvSpPr>
          <p:cNvPr id="21" name="Prostokąt 20">
            <a:extLst>
              <a:ext uri="{FF2B5EF4-FFF2-40B4-BE49-F238E27FC236}">
                <a16:creationId xmlns:a16="http://schemas.microsoft.com/office/drawing/2014/main" id="{B9B9E44F-FDD0-4CAA-8C3C-9D2540960356}"/>
              </a:ext>
            </a:extLst>
          </p:cNvPr>
          <p:cNvSpPr/>
          <p:nvPr/>
        </p:nvSpPr>
        <p:spPr>
          <a:xfrm>
            <a:off x="4592409" y="3680575"/>
            <a:ext cx="1826153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Database Logging</a:t>
            </a:r>
          </a:p>
        </p:txBody>
      </p:sp>
      <p:sp>
        <p:nvSpPr>
          <p:cNvPr id="32" name="Prostokąt 31">
            <a:extLst>
              <a:ext uri="{FF2B5EF4-FFF2-40B4-BE49-F238E27FC236}">
                <a16:creationId xmlns:a16="http://schemas.microsoft.com/office/drawing/2014/main" id="{A7BE551D-6330-4EAF-B28E-19760E6FEB96}"/>
              </a:ext>
            </a:extLst>
          </p:cNvPr>
          <p:cNvSpPr/>
          <p:nvPr/>
        </p:nvSpPr>
        <p:spPr>
          <a:xfrm>
            <a:off x="6451615" y="3680575"/>
            <a:ext cx="2012968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Results Processing</a:t>
            </a:r>
          </a:p>
        </p:txBody>
      </p:sp>
      <p:sp>
        <p:nvSpPr>
          <p:cNvPr id="36" name="Prostokąt 35">
            <a:extLst>
              <a:ext uri="{FF2B5EF4-FFF2-40B4-BE49-F238E27FC236}">
                <a16:creationId xmlns:a16="http://schemas.microsoft.com/office/drawing/2014/main" id="{076C8404-3F4E-4B99-95A7-58D7197A61F5}"/>
              </a:ext>
            </a:extLst>
          </p:cNvPr>
          <p:cNvSpPr/>
          <p:nvPr/>
        </p:nvSpPr>
        <p:spPr>
          <a:xfrm>
            <a:off x="2692898" y="3690854"/>
            <a:ext cx="1826153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Parallel Testing</a:t>
            </a:r>
          </a:p>
        </p:txBody>
      </p:sp>
      <p:sp>
        <p:nvSpPr>
          <p:cNvPr id="38" name="Prostokąt 37">
            <a:extLst>
              <a:ext uri="{FF2B5EF4-FFF2-40B4-BE49-F238E27FC236}">
                <a16:creationId xmlns:a16="http://schemas.microsoft.com/office/drawing/2014/main" id="{695DDC67-FB0A-436B-A192-4CF7FB220984}"/>
              </a:ext>
            </a:extLst>
          </p:cNvPr>
          <p:cNvSpPr/>
          <p:nvPr/>
        </p:nvSpPr>
        <p:spPr>
          <a:xfrm>
            <a:off x="3890659" y="4097776"/>
            <a:ext cx="751787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MES</a:t>
            </a:r>
          </a:p>
        </p:txBody>
      </p:sp>
      <p:sp>
        <p:nvSpPr>
          <p:cNvPr id="39" name="Prostokąt 38">
            <a:extLst>
              <a:ext uri="{FF2B5EF4-FFF2-40B4-BE49-F238E27FC236}">
                <a16:creationId xmlns:a16="http://schemas.microsoft.com/office/drawing/2014/main" id="{7E92716F-15A2-42F3-858F-701BF14F1FD8}"/>
              </a:ext>
            </a:extLst>
          </p:cNvPr>
          <p:cNvSpPr/>
          <p:nvPr/>
        </p:nvSpPr>
        <p:spPr>
          <a:xfrm>
            <a:off x="786720" y="3275564"/>
            <a:ext cx="2405217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 Status Visualization</a:t>
            </a:r>
          </a:p>
        </p:txBody>
      </p:sp>
      <p:sp>
        <p:nvSpPr>
          <p:cNvPr id="46" name="Prostokąt 45">
            <a:extLst>
              <a:ext uri="{FF2B5EF4-FFF2-40B4-BE49-F238E27FC236}">
                <a16:creationId xmlns:a16="http://schemas.microsoft.com/office/drawing/2014/main" id="{C1C442FC-EF44-4323-88EA-73FDB31826E9}"/>
              </a:ext>
            </a:extLst>
          </p:cNvPr>
          <p:cNvSpPr/>
          <p:nvPr/>
        </p:nvSpPr>
        <p:spPr>
          <a:xfrm>
            <a:off x="786720" y="3695168"/>
            <a:ext cx="1826154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Limits Evaluation</a:t>
            </a:r>
          </a:p>
        </p:txBody>
      </p:sp>
      <p:sp>
        <p:nvSpPr>
          <p:cNvPr id="56" name="Prostokąt 55">
            <a:extLst>
              <a:ext uri="{FF2B5EF4-FFF2-40B4-BE49-F238E27FC236}">
                <a16:creationId xmlns:a16="http://schemas.microsoft.com/office/drawing/2014/main" id="{87C14CD5-53B5-48DF-AB12-709B504CE755}"/>
              </a:ext>
            </a:extLst>
          </p:cNvPr>
          <p:cNvSpPr/>
          <p:nvPr/>
        </p:nvSpPr>
        <p:spPr>
          <a:xfrm>
            <a:off x="518252" y="4103465"/>
            <a:ext cx="1237840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Calibration</a:t>
            </a:r>
          </a:p>
        </p:txBody>
      </p:sp>
      <p:sp>
        <p:nvSpPr>
          <p:cNvPr id="63" name="Prostokąt 62">
            <a:extLst>
              <a:ext uri="{FF2B5EF4-FFF2-40B4-BE49-F238E27FC236}">
                <a16:creationId xmlns:a16="http://schemas.microsoft.com/office/drawing/2014/main" id="{E41EDBB1-F321-42C7-AFD6-BCBAEC1280B9}"/>
              </a:ext>
            </a:extLst>
          </p:cNvPr>
          <p:cNvSpPr/>
          <p:nvPr/>
        </p:nvSpPr>
        <p:spPr>
          <a:xfrm>
            <a:off x="6553199" y="3265722"/>
            <a:ext cx="2012968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Process Control</a:t>
            </a:r>
          </a:p>
        </p:txBody>
      </p:sp>
      <p:sp>
        <p:nvSpPr>
          <p:cNvPr id="66" name="Prostokąt 65">
            <a:extLst>
              <a:ext uri="{FF2B5EF4-FFF2-40B4-BE49-F238E27FC236}">
                <a16:creationId xmlns:a16="http://schemas.microsoft.com/office/drawing/2014/main" id="{91E6F297-C306-4948-95CA-2E1ED0F76237}"/>
              </a:ext>
            </a:extLst>
          </p:cNvPr>
          <p:cNvSpPr/>
          <p:nvPr/>
        </p:nvSpPr>
        <p:spPr>
          <a:xfrm>
            <a:off x="4688669" y="3268802"/>
            <a:ext cx="1826153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Customization</a:t>
            </a:r>
          </a:p>
        </p:txBody>
      </p:sp>
      <p:sp>
        <p:nvSpPr>
          <p:cNvPr id="71" name="Prostokąt 70">
            <a:extLst>
              <a:ext uri="{FF2B5EF4-FFF2-40B4-BE49-F238E27FC236}">
                <a16:creationId xmlns:a16="http://schemas.microsoft.com/office/drawing/2014/main" id="{7B6DD571-4CD7-4F4F-973F-9C28D9889FF4}"/>
              </a:ext>
            </a:extLst>
          </p:cNvPr>
          <p:cNvSpPr/>
          <p:nvPr/>
        </p:nvSpPr>
        <p:spPr>
          <a:xfrm>
            <a:off x="4725598" y="4101160"/>
            <a:ext cx="884691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Other?</a:t>
            </a:r>
          </a:p>
        </p:txBody>
      </p:sp>
      <p:sp>
        <p:nvSpPr>
          <p:cNvPr id="50" name="Prostokąt 49">
            <a:extLst>
              <a:ext uri="{FF2B5EF4-FFF2-40B4-BE49-F238E27FC236}">
                <a16:creationId xmlns:a16="http://schemas.microsoft.com/office/drawing/2014/main" id="{DB2772F7-9892-4DEA-9D50-DB855E6F082B}"/>
              </a:ext>
            </a:extLst>
          </p:cNvPr>
          <p:cNvSpPr/>
          <p:nvPr/>
        </p:nvSpPr>
        <p:spPr>
          <a:xfrm>
            <a:off x="5693441" y="4092348"/>
            <a:ext cx="2646948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Offline Results Processing</a:t>
            </a:r>
          </a:p>
        </p:txBody>
      </p:sp>
      <p:sp>
        <p:nvSpPr>
          <p:cNvPr id="2" name="pole tekstowe 1">
            <a:extLst>
              <a:ext uri="{FF2B5EF4-FFF2-40B4-BE49-F238E27FC236}">
                <a16:creationId xmlns:a16="http://schemas.microsoft.com/office/drawing/2014/main" id="{7245E883-375B-49AA-BF8C-B6E61E62EA3B}"/>
              </a:ext>
            </a:extLst>
          </p:cNvPr>
          <p:cNvSpPr txBox="1"/>
          <p:nvPr/>
        </p:nvSpPr>
        <p:spPr>
          <a:xfrm>
            <a:off x="3582629" y="4582598"/>
            <a:ext cx="19787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Product </a:t>
            </a:r>
            <a:r>
              <a:rPr lang="pl-PL" dirty="0" err="1"/>
              <a:t>Specific</a:t>
            </a:r>
            <a:r>
              <a:rPr lang="pl-PL" dirty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44810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3CB2B"/>
                                      </p:to>
                                    </p:animClr>
                                    <p:set>
                                      <p:cBhvr>
                                        <p:cTn id="1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3CB2B"/>
                                      </p:to>
                                    </p:animClr>
                                    <p:set>
                                      <p:cBhvr>
                                        <p:cTn id="1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3CB2B"/>
                                      </p:to>
                                    </p:animClr>
                                    <p:set>
                                      <p:cBhvr>
                                        <p:cTn id="2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3CB2B"/>
                                      </p:to>
                                    </p:animClr>
                                    <p:set>
                                      <p:cBhvr>
                                        <p:cTn id="2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5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3CB2B"/>
                                      </p:to>
                                    </p:animClr>
                                    <p:set>
                                      <p:cBhvr>
                                        <p:cTn id="2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9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1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3CB2B"/>
                                      </p:to>
                                    </p:animClr>
                                    <p:set>
                                      <p:cBhvr>
                                        <p:cTn id="3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3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3CB2B"/>
                                      </p:to>
                                    </p:animClr>
                                    <p:set>
                                      <p:cBhvr>
                                        <p:cTn id="36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3CB2B"/>
                                      </p:to>
                                    </p:animClr>
                                    <p:set>
                                      <p:cBhvr>
                                        <p:cTn id="4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3CB2B"/>
                                      </p:to>
                                    </p:animClr>
                                    <p:set>
                                      <p:cBhvr>
                                        <p:cTn id="4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3CB2B"/>
                                      </p:to>
                                    </p:animClr>
                                    <p:set>
                                      <p:cBhvr>
                                        <p:cTn id="4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3CB2B"/>
                                      </p:to>
                                    </p:animClr>
                                    <p:set>
                                      <p:cBhvr>
                                        <p:cTn id="5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3CB2B"/>
                                      </p:to>
                                    </p:animClr>
                                    <p:set>
                                      <p:cBhvr>
                                        <p:cTn id="5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exit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5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9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7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1" dur="5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5" dur="5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9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3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7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1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5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500"/>
                            </p:stCondLst>
                            <p:childTnLst>
                              <p:par>
                                <p:cTn id="109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5" grpId="0" animBg="1"/>
      <p:bldP spid="40" grpId="0" animBg="1"/>
      <p:bldP spid="48" grpId="0" animBg="1"/>
      <p:bldP spid="49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7" grpId="0" animBg="1"/>
      <p:bldP spid="58" grpId="0" animBg="1"/>
      <p:bldP spid="2" grpId="0"/>
      <p:bldP spid="2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2973D17D-72A0-4D08-AE5D-3FA88DA7E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Test System Overview</a:t>
            </a:r>
          </a:p>
        </p:txBody>
      </p:sp>
      <p:sp>
        <p:nvSpPr>
          <p:cNvPr id="14" name="Prostokąt 13">
            <a:extLst>
              <a:ext uri="{FF2B5EF4-FFF2-40B4-BE49-F238E27FC236}">
                <a16:creationId xmlns:a16="http://schemas.microsoft.com/office/drawing/2014/main" id="{1281D9B5-BE54-42D1-8E1E-B2F445FD64D3}"/>
              </a:ext>
            </a:extLst>
          </p:cNvPr>
          <p:cNvSpPr/>
          <p:nvPr/>
        </p:nvSpPr>
        <p:spPr>
          <a:xfrm>
            <a:off x="518252" y="2023377"/>
            <a:ext cx="1923624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Files Management</a:t>
            </a:r>
          </a:p>
        </p:txBody>
      </p:sp>
      <p:sp>
        <p:nvSpPr>
          <p:cNvPr id="20" name="Prostokąt 19">
            <a:extLst>
              <a:ext uri="{FF2B5EF4-FFF2-40B4-BE49-F238E27FC236}">
                <a16:creationId xmlns:a16="http://schemas.microsoft.com/office/drawing/2014/main" id="{DDA9FB28-28CD-4786-9E2E-7F329346D7E6}"/>
              </a:ext>
            </a:extLst>
          </p:cNvPr>
          <p:cNvSpPr/>
          <p:nvPr/>
        </p:nvSpPr>
        <p:spPr>
          <a:xfrm>
            <a:off x="972501" y="1609713"/>
            <a:ext cx="1334732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Localization</a:t>
            </a:r>
          </a:p>
        </p:txBody>
      </p:sp>
      <p:sp>
        <p:nvSpPr>
          <p:cNvPr id="33" name="Prostokąt 32">
            <a:extLst>
              <a:ext uri="{FF2B5EF4-FFF2-40B4-BE49-F238E27FC236}">
                <a16:creationId xmlns:a16="http://schemas.microsoft.com/office/drawing/2014/main" id="{953062BC-6C67-44DB-8487-CA3FF6CCD8C4}"/>
              </a:ext>
            </a:extLst>
          </p:cNvPr>
          <p:cNvSpPr/>
          <p:nvPr/>
        </p:nvSpPr>
        <p:spPr>
          <a:xfrm>
            <a:off x="315982" y="2451766"/>
            <a:ext cx="1826154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Results Collection</a:t>
            </a:r>
          </a:p>
        </p:txBody>
      </p:sp>
      <p:sp>
        <p:nvSpPr>
          <p:cNvPr id="61" name="Prostokąt 60">
            <a:extLst>
              <a:ext uri="{FF2B5EF4-FFF2-40B4-BE49-F238E27FC236}">
                <a16:creationId xmlns:a16="http://schemas.microsoft.com/office/drawing/2014/main" id="{64459792-8971-4C90-BA9E-E470186B9BAC}"/>
              </a:ext>
            </a:extLst>
          </p:cNvPr>
          <p:cNvSpPr/>
          <p:nvPr/>
        </p:nvSpPr>
        <p:spPr>
          <a:xfrm>
            <a:off x="774250" y="1209647"/>
            <a:ext cx="1897803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Execution Control</a:t>
            </a:r>
          </a:p>
        </p:txBody>
      </p:sp>
      <p:sp>
        <p:nvSpPr>
          <p:cNvPr id="62" name="Prostokąt 61">
            <a:extLst>
              <a:ext uri="{FF2B5EF4-FFF2-40B4-BE49-F238E27FC236}">
                <a16:creationId xmlns:a16="http://schemas.microsoft.com/office/drawing/2014/main" id="{43140FF2-2944-4872-9B03-3DDB860A6108}"/>
              </a:ext>
            </a:extLst>
          </p:cNvPr>
          <p:cNvSpPr/>
          <p:nvPr/>
        </p:nvSpPr>
        <p:spPr>
          <a:xfrm>
            <a:off x="544095" y="2868289"/>
            <a:ext cx="2358114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Variables Management</a:t>
            </a:r>
          </a:p>
        </p:txBody>
      </p:sp>
      <p:sp>
        <p:nvSpPr>
          <p:cNvPr id="5" name="Prostokąt 4">
            <a:extLst>
              <a:ext uri="{FF2B5EF4-FFF2-40B4-BE49-F238E27FC236}">
                <a16:creationId xmlns:a16="http://schemas.microsoft.com/office/drawing/2014/main" id="{0E543071-90EE-4FB4-83BE-84CB44248BA4}"/>
              </a:ext>
            </a:extLst>
          </p:cNvPr>
          <p:cNvSpPr/>
          <p:nvPr/>
        </p:nvSpPr>
        <p:spPr>
          <a:xfrm>
            <a:off x="3184202" y="1615105"/>
            <a:ext cx="1917290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Operator Interface</a:t>
            </a:r>
          </a:p>
        </p:txBody>
      </p:sp>
      <p:sp>
        <p:nvSpPr>
          <p:cNvPr id="18" name="Prostokąt 17">
            <a:extLst>
              <a:ext uri="{FF2B5EF4-FFF2-40B4-BE49-F238E27FC236}">
                <a16:creationId xmlns:a16="http://schemas.microsoft.com/office/drawing/2014/main" id="{B7CE9D27-0903-478D-A717-89F30196B86E}"/>
              </a:ext>
            </a:extLst>
          </p:cNvPr>
          <p:cNvSpPr/>
          <p:nvPr/>
        </p:nvSpPr>
        <p:spPr>
          <a:xfrm>
            <a:off x="2370863" y="1615105"/>
            <a:ext cx="749709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SPC</a:t>
            </a:r>
          </a:p>
        </p:txBody>
      </p:sp>
      <p:sp>
        <p:nvSpPr>
          <p:cNvPr id="19" name="Prostokąt 18">
            <a:extLst>
              <a:ext uri="{FF2B5EF4-FFF2-40B4-BE49-F238E27FC236}">
                <a16:creationId xmlns:a16="http://schemas.microsoft.com/office/drawing/2014/main" id="{BAC6AA53-3905-4BE3-8C82-591F98D4F86D}"/>
              </a:ext>
            </a:extLst>
          </p:cNvPr>
          <p:cNvSpPr/>
          <p:nvPr/>
        </p:nvSpPr>
        <p:spPr>
          <a:xfrm>
            <a:off x="4368118" y="2854625"/>
            <a:ext cx="749709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SCC</a:t>
            </a:r>
          </a:p>
        </p:txBody>
      </p:sp>
      <p:sp>
        <p:nvSpPr>
          <p:cNvPr id="27" name="Prostokąt 26">
            <a:extLst>
              <a:ext uri="{FF2B5EF4-FFF2-40B4-BE49-F238E27FC236}">
                <a16:creationId xmlns:a16="http://schemas.microsoft.com/office/drawing/2014/main" id="{7AA181CE-E36E-4CB3-993E-422B2060FCA8}"/>
              </a:ext>
            </a:extLst>
          </p:cNvPr>
          <p:cNvSpPr/>
          <p:nvPr/>
        </p:nvSpPr>
        <p:spPr>
          <a:xfrm>
            <a:off x="2723046" y="1212666"/>
            <a:ext cx="1123338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Branching</a:t>
            </a:r>
          </a:p>
        </p:txBody>
      </p:sp>
      <p:sp>
        <p:nvSpPr>
          <p:cNvPr id="29" name="Prostokąt 28">
            <a:extLst>
              <a:ext uri="{FF2B5EF4-FFF2-40B4-BE49-F238E27FC236}">
                <a16:creationId xmlns:a16="http://schemas.microsoft.com/office/drawing/2014/main" id="{C94156E2-90C5-4A64-BE12-3032B30CC2E1}"/>
              </a:ext>
            </a:extLst>
          </p:cNvPr>
          <p:cNvSpPr/>
          <p:nvPr/>
        </p:nvSpPr>
        <p:spPr>
          <a:xfrm>
            <a:off x="2513088" y="2034338"/>
            <a:ext cx="970938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Looping</a:t>
            </a:r>
          </a:p>
        </p:txBody>
      </p:sp>
      <p:sp>
        <p:nvSpPr>
          <p:cNvPr id="31" name="Prostokąt 30">
            <a:extLst>
              <a:ext uri="{FF2B5EF4-FFF2-40B4-BE49-F238E27FC236}">
                <a16:creationId xmlns:a16="http://schemas.microsoft.com/office/drawing/2014/main" id="{48A9DD20-5FA2-4DD2-A2E5-5893177EF134}"/>
              </a:ext>
            </a:extLst>
          </p:cNvPr>
          <p:cNvSpPr/>
          <p:nvPr/>
        </p:nvSpPr>
        <p:spPr>
          <a:xfrm>
            <a:off x="2939326" y="2864112"/>
            <a:ext cx="1359308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Deployment</a:t>
            </a:r>
          </a:p>
        </p:txBody>
      </p:sp>
      <p:sp>
        <p:nvSpPr>
          <p:cNvPr id="37" name="Prostokąt 36">
            <a:extLst>
              <a:ext uri="{FF2B5EF4-FFF2-40B4-BE49-F238E27FC236}">
                <a16:creationId xmlns:a16="http://schemas.microsoft.com/office/drawing/2014/main" id="{8A7071C2-CD4E-4730-A010-EC234E5C4CC2}"/>
              </a:ext>
            </a:extLst>
          </p:cNvPr>
          <p:cNvSpPr/>
          <p:nvPr/>
        </p:nvSpPr>
        <p:spPr>
          <a:xfrm>
            <a:off x="3182526" y="2446684"/>
            <a:ext cx="1826153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Synchronization</a:t>
            </a:r>
          </a:p>
        </p:txBody>
      </p:sp>
      <p:sp>
        <p:nvSpPr>
          <p:cNvPr id="41" name="Prostokąt 40">
            <a:extLst>
              <a:ext uri="{FF2B5EF4-FFF2-40B4-BE49-F238E27FC236}">
                <a16:creationId xmlns:a16="http://schemas.microsoft.com/office/drawing/2014/main" id="{436D4442-FFD8-439B-B5F1-EB2DCA5FFAC7}"/>
              </a:ext>
            </a:extLst>
          </p:cNvPr>
          <p:cNvSpPr/>
          <p:nvPr/>
        </p:nvSpPr>
        <p:spPr>
          <a:xfrm>
            <a:off x="3900683" y="1212666"/>
            <a:ext cx="883864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Drivers</a:t>
            </a:r>
          </a:p>
        </p:txBody>
      </p:sp>
      <p:sp>
        <p:nvSpPr>
          <p:cNvPr id="47" name="Prostokąt 46">
            <a:extLst>
              <a:ext uri="{FF2B5EF4-FFF2-40B4-BE49-F238E27FC236}">
                <a16:creationId xmlns:a16="http://schemas.microsoft.com/office/drawing/2014/main" id="{6ED5762E-C0B7-4EE6-99DE-438D40CAA155}"/>
              </a:ext>
            </a:extLst>
          </p:cNvPr>
          <p:cNvSpPr/>
          <p:nvPr/>
        </p:nvSpPr>
        <p:spPr>
          <a:xfrm>
            <a:off x="3539648" y="2029256"/>
            <a:ext cx="1702399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Sequence Editor</a:t>
            </a:r>
          </a:p>
        </p:txBody>
      </p:sp>
      <p:sp>
        <p:nvSpPr>
          <p:cNvPr id="65" name="Prostokąt 64">
            <a:extLst>
              <a:ext uri="{FF2B5EF4-FFF2-40B4-BE49-F238E27FC236}">
                <a16:creationId xmlns:a16="http://schemas.microsoft.com/office/drawing/2014/main" id="{E90114C2-D385-4601-A0DB-766986B928DF}"/>
              </a:ext>
            </a:extLst>
          </p:cNvPr>
          <p:cNvSpPr/>
          <p:nvPr/>
        </p:nvSpPr>
        <p:spPr>
          <a:xfrm>
            <a:off x="2211048" y="2451766"/>
            <a:ext cx="902177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Utilities</a:t>
            </a:r>
          </a:p>
        </p:txBody>
      </p:sp>
      <p:sp>
        <p:nvSpPr>
          <p:cNvPr id="9" name="Prostokąt 8">
            <a:extLst>
              <a:ext uri="{FF2B5EF4-FFF2-40B4-BE49-F238E27FC236}">
                <a16:creationId xmlns:a16="http://schemas.microsoft.com/office/drawing/2014/main" id="{E96DC4E2-13BD-4E58-9BAB-A1284366868E}"/>
              </a:ext>
            </a:extLst>
          </p:cNvPr>
          <p:cNvSpPr/>
          <p:nvPr/>
        </p:nvSpPr>
        <p:spPr>
          <a:xfrm>
            <a:off x="3239271" y="3268153"/>
            <a:ext cx="1403175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UUT Tracking</a:t>
            </a:r>
          </a:p>
        </p:txBody>
      </p:sp>
      <p:sp>
        <p:nvSpPr>
          <p:cNvPr id="17" name="Prostokąt 16">
            <a:extLst>
              <a:ext uri="{FF2B5EF4-FFF2-40B4-BE49-F238E27FC236}">
                <a16:creationId xmlns:a16="http://schemas.microsoft.com/office/drawing/2014/main" id="{45E1AFB1-B9DA-4485-91F6-439D8AF5E101}"/>
              </a:ext>
            </a:extLst>
          </p:cNvPr>
          <p:cNvSpPr/>
          <p:nvPr/>
        </p:nvSpPr>
        <p:spPr>
          <a:xfrm>
            <a:off x="1843737" y="4093823"/>
            <a:ext cx="1978742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User Management</a:t>
            </a:r>
          </a:p>
        </p:txBody>
      </p:sp>
      <p:sp>
        <p:nvSpPr>
          <p:cNvPr id="21" name="Prostokąt 20">
            <a:extLst>
              <a:ext uri="{FF2B5EF4-FFF2-40B4-BE49-F238E27FC236}">
                <a16:creationId xmlns:a16="http://schemas.microsoft.com/office/drawing/2014/main" id="{B9B9E44F-FDD0-4CAA-8C3C-9D2540960356}"/>
              </a:ext>
            </a:extLst>
          </p:cNvPr>
          <p:cNvSpPr/>
          <p:nvPr/>
        </p:nvSpPr>
        <p:spPr>
          <a:xfrm>
            <a:off x="4592409" y="3680575"/>
            <a:ext cx="1826153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Database Logging</a:t>
            </a:r>
          </a:p>
        </p:txBody>
      </p:sp>
      <p:sp>
        <p:nvSpPr>
          <p:cNvPr id="32" name="Prostokąt 31">
            <a:extLst>
              <a:ext uri="{FF2B5EF4-FFF2-40B4-BE49-F238E27FC236}">
                <a16:creationId xmlns:a16="http://schemas.microsoft.com/office/drawing/2014/main" id="{A7BE551D-6330-4EAF-B28E-19760E6FEB96}"/>
              </a:ext>
            </a:extLst>
          </p:cNvPr>
          <p:cNvSpPr/>
          <p:nvPr/>
        </p:nvSpPr>
        <p:spPr>
          <a:xfrm>
            <a:off x="6451615" y="3680575"/>
            <a:ext cx="2012968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Results Processing</a:t>
            </a:r>
          </a:p>
        </p:txBody>
      </p:sp>
      <p:sp>
        <p:nvSpPr>
          <p:cNvPr id="36" name="Prostokąt 35">
            <a:extLst>
              <a:ext uri="{FF2B5EF4-FFF2-40B4-BE49-F238E27FC236}">
                <a16:creationId xmlns:a16="http://schemas.microsoft.com/office/drawing/2014/main" id="{076C8404-3F4E-4B99-95A7-58D7197A61F5}"/>
              </a:ext>
            </a:extLst>
          </p:cNvPr>
          <p:cNvSpPr/>
          <p:nvPr/>
        </p:nvSpPr>
        <p:spPr>
          <a:xfrm>
            <a:off x="2692898" y="3690854"/>
            <a:ext cx="1826153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Parallel Testing</a:t>
            </a:r>
          </a:p>
        </p:txBody>
      </p:sp>
      <p:sp>
        <p:nvSpPr>
          <p:cNvPr id="38" name="Prostokąt 37">
            <a:extLst>
              <a:ext uri="{FF2B5EF4-FFF2-40B4-BE49-F238E27FC236}">
                <a16:creationId xmlns:a16="http://schemas.microsoft.com/office/drawing/2014/main" id="{695DDC67-FB0A-436B-A192-4CF7FB220984}"/>
              </a:ext>
            </a:extLst>
          </p:cNvPr>
          <p:cNvSpPr/>
          <p:nvPr/>
        </p:nvSpPr>
        <p:spPr>
          <a:xfrm>
            <a:off x="3890659" y="4097776"/>
            <a:ext cx="751787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MES</a:t>
            </a:r>
          </a:p>
        </p:txBody>
      </p:sp>
      <p:sp>
        <p:nvSpPr>
          <p:cNvPr id="39" name="Prostokąt 38">
            <a:extLst>
              <a:ext uri="{FF2B5EF4-FFF2-40B4-BE49-F238E27FC236}">
                <a16:creationId xmlns:a16="http://schemas.microsoft.com/office/drawing/2014/main" id="{7E92716F-15A2-42F3-858F-701BF14F1FD8}"/>
              </a:ext>
            </a:extLst>
          </p:cNvPr>
          <p:cNvSpPr/>
          <p:nvPr/>
        </p:nvSpPr>
        <p:spPr>
          <a:xfrm>
            <a:off x="786720" y="3275564"/>
            <a:ext cx="2405217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 Status Visualization</a:t>
            </a:r>
          </a:p>
        </p:txBody>
      </p:sp>
      <p:sp>
        <p:nvSpPr>
          <p:cNvPr id="46" name="Prostokąt 45">
            <a:extLst>
              <a:ext uri="{FF2B5EF4-FFF2-40B4-BE49-F238E27FC236}">
                <a16:creationId xmlns:a16="http://schemas.microsoft.com/office/drawing/2014/main" id="{C1C442FC-EF44-4323-88EA-73FDB31826E9}"/>
              </a:ext>
            </a:extLst>
          </p:cNvPr>
          <p:cNvSpPr/>
          <p:nvPr/>
        </p:nvSpPr>
        <p:spPr>
          <a:xfrm>
            <a:off x="786720" y="3695168"/>
            <a:ext cx="1826154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Limits Evaluation</a:t>
            </a:r>
          </a:p>
        </p:txBody>
      </p:sp>
      <p:sp>
        <p:nvSpPr>
          <p:cNvPr id="56" name="Prostokąt 55">
            <a:extLst>
              <a:ext uri="{FF2B5EF4-FFF2-40B4-BE49-F238E27FC236}">
                <a16:creationId xmlns:a16="http://schemas.microsoft.com/office/drawing/2014/main" id="{87C14CD5-53B5-48DF-AB12-709B504CE755}"/>
              </a:ext>
            </a:extLst>
          </p:cNvPr>
          <p:cNvSpPr/>
          <p:nvPr/>
        </p:nvSpPr>
        <p:spPr>
          <a:xfrm>
            <a:off x="518252" y="4103465"/>
            <a:ext cx="1237840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Calibration</a:t>
            </a:r>
          </a:p>
        </p:txBody>
      </p:sp>
      <p:sp>
        <p:nvSpPr>
          <p:cNvPr id="63" name="Prostokąt 62">
            <a:extLst>
              <a:ext uri="{FF2B5EF4-FFF2-40B4-BE49-F238E27FC236}">
                <a16:creationId xmlns:a16="http://schemas.microsoft.com/office/drawing/2014/main" id="{E41EDBB1-F321-42C7-AFD6-BCBAEC1280B9}"/>
              </a:ext>
            </a:extLst>
          </p:cNvPr>
          <p:cNvSpPr/>
          <p:nvPr/>
        </p:nvSpPr>
        <p:spPr>
          <a:xfrm>
            <a:off x="6553199" y="3265722"/>
            <a:ext cx="2012968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Process Control</a:t>
            </a:r>
          </a:p>
        </p:txBody>
      </p:sp>
      <p:sp>
        <p:nvSpPr>
          <p:cNvPr id="66" name="Prostokąt 65">
            <a:extLst>
              <a:ext uri="{FF2B5EF4-FFF2-40B4-BE49-F238E27FC236}">
                <a16:creationId xmlns:a16="http://schemas.microsoft.com/office/drawing/2014/main" id="{91E6F297-C306-4948-95CA-2E1ED0F76237}"/>
              </a:ext>
            </a:extLst>
          </p:cNvPr>
          <p:cNvSpPr/>
          <p:nvPr/>
        </p:nvSpPr>
        <p:spPr>
          <a:xfrm>
            <a:off x="4688669" y="3268802"/>
            <a:ext cx="1826153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Customization</a:t>
            </a:r>
          </a:p>
        </p:txBody>
      </p:sp>
      <p:sp>
        <p:nvSpPr>
          <p:cNvPr id="71" name="Prostokąt 70">
            <a:extLst>
              <a:ext uri="{FF2B5EF4-FFF2-40B4-BE49-F238E27FC236}">
                <a16:creationId xmlns:a16="http://schemas.microsoft.com/office/drawing/2014/main" id="{7B6DD571-4CD7-4F4F-973F-9C28D9889FF4}"/>
              </a:ext>
            </a:extLst>
          </p:cNvPr>
          <p:cNvSpPr/>
          <p:nvPr/>
        </p:nvSpPr>
        <p:spPr>
          <a:xfrm>
            <a:off x="4725598" y="4101160"/>
            <a:ext cx="884691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Other?</a:t>
            </a:r>
          </a:p>
        </p:txBody>
      </p:sp>
      <p:sp>
        <p:nvSpPr>
          <p:cNvPr id="50" name="Prostokąt 49">
            <a:extLst>
              <a:ext uri="{FF2B5EF4-FFF2-40B4-BE49-F238E27FC236}">
                <a16:creationId xmlns:a16="http://schemas.microsoft.com/office/drawing/2014/main" id="{DB2772F7-9892-4DEA-9D50-DB855E6F082B}"/>
              </a:ext>
            </a:extLst>
          </p:cNvPr>
          <p:cNvSpPr/>
          <p:nvPr/>
        </p:nvSpPr>
        <p:spPr>
          <a:xfrm>
            <a:off x="5693441" y="4092348"/>
            <a:ext cx="2646948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Offline Results Processing</a:t>
            </a:r>
          </a:p>
        </p:txBody>
      </p:sp>
      <p:sp>
        <p:nvSpPr>
          <p:cNvPr id="2" name="pole tekstowe 1">
            <a:extLst>
              <a:ext uri="{FF2B5EF4-FFF2-40B4-BE49-F238E27FC236}">
                <a16:creationId xmlns:a16="http://schemas.microsoft.com/office/drawing/2014/main" id="{7245E883-375B-49AA-BF8C-B6E61E62EA3B}"/>
              </a:ext>
            </a:extLst>
          </p:cNvPr>
          <p:cNvSpPr txBox="1"/>
          <p:nvPr/>
        </p:nvSpPr>
        <p:spPr>
          <a:xfrm>
            <a:off x="6113299" y="1170852"/>
            <a:ext cx="2452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dirty="0"/>
              <a:t>Non-Product </a:t>
            </a:r>
            <a:r>
              <a:rPr lang="pl-PL" dirty="0" err="1"/>
              <a:t>Specific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81602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3CB2B"/>
                                      </p:to>
                                    </p:animClr>
                                    <p:set>
                                      <p:cBhvr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3CB2B"/>
                                      </p:to>
                                    </p:animClr>
                                    <p:set>
                                      <p:cBhvr>
                                        <p:cTn id="1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3CB2B"/>
                                      </p:to>
                                    </p:animClr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2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3CB2B"/>
                                      </p:to>
                                    </p:animClr>
                                    <p:set>
                                      <p:cBhvr>
                                        <p:cTn id="23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6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3CB2B"/>
                                      </p:to>
                                    </p:animClr>
                                    <p:set>
                                      <p:cBhvr>
                                        <p:cTn id="27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3CB2B"/>
                                      </p:to>
                                    </p:animClr>
                                    <p:set>
                                      <p:cBhvr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3CB2B"/>
                                      </p:to>
                                    </p:animClr>
                                    <p:set>
                                      <p:cBhvr>
                                        <p:cTn id="3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3CB2B"/>
                                      </p:to>
                                    </p:animClr>
                                    <p:set>
                                      <p:cBhvr>
                                        <p:cTn id="3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3CB2B"/>
                                      </p:to>
                                    </p:animClr>
                                    <p:set>
                                      <p:cBhvr>
                                        <p:cTn id="4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3CB2B"/>
                                      </p:to>
                                    </p:animClr>
                                    <p:set>
                                      <p:cBhvr>
                                        <p:cTn id="4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3CB2B"/>
                                      </p:to>
                                    </p:animClr>
                                    <p:set>
                                      <p:cBhvr>
                                        <p:cTn id="5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3CB2B"/>
                                      </p:to>
                                    </p:animClr>
                                    <p:set>
                                      <p:cBhvr>
                                        <p:cTn id="5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3CB2B"/>
                                      </p:to>
                                    </p:animClr>
                                    <p:set>
                                      <p:cBhvr>
                                        <p:cTn id="5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3CB2B"/>
                                      </p:to>
                                    </p:animClr>
                                    <p:set>
                                      <p:cBhvr>
                                        <p:cTn id="6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6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3CB2B"/>
                                      </p:to>
                                    </p:animClr>
                                    <p:set>
                                      <p:cBhvr>
                                        <p:cTn id="6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3CB2B"/>
                                      </p:to>
                                    </p:animClr>
                                    <p:set>
                                      <p:cBhvr>
                                        <p:cTn id="7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3CB2B"/>
                                      </p:to>
                                    </p:animClr>
                                    <p:set>
                                      <p:cBhvr>
                                        <p:cTn id="7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3CB2B"/>
                                      </p:to>
                                    </p:animClr>
                                    <p:set>
                                      <p:cBhvr>
                                        <p:cTn id="7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3CB2B"/>
                                      </p:to>
                                    </p:animClr>
                                    <p:set>
                                      <p:cBhvr>
                                        <p:cTn id="8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3CB2B"/>
                                      </p:to>
                                    </p:animClr>
                                    <p:set>
                                      <p:cBhvr>
                                        <p:cTn id="8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3CB2B"/>
                                      </p:to>
                                    </p:animClr>
                                    <p:set>
                                      <p:cBhvr>
                                        <p:cTn id="9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3CB2B"/>
                                      </p:to>
                                    </p:animClr>
                                    <p:set>
                                      <p:cBhvr>
                                        <p:cTn id="9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3CB2B"/>
                                      </p:to>
                                    </p:animClr>
                                    <p:set>
                                      <p:cBhvr>
                                        <p:cTn id="9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2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3CB2B"/>
                                      </p:to>
                                    </p:animClr>
                                    <p:set>
                                      <p:cBhvr>
                                        <p:cTn id="10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4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6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3CB2B"/>
                                      </p:to>
                                    </p:animClr>
                                    <p:set>
                                      <p:cBhvr>
                                        <p:cTn id="10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8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0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3CB2B"/>
                                      </p:to>
                                    </p:animClr>
                                    <p:set>
                                      <p:cBhvr>
                                        <p:cTn id="111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2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4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3CB2B"/>
                                      </p:to>
                                    </p:animClr>
                                    <p:set>
                                      <p:cBhvr>
                                        <p:cTn id="115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6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3CB2B"/>
                                      </p:to>
                                    </p:animClr>
                                    <p:set>
                                      <p:cBhvr>
                                        <p:cTn id="11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2973D17D-72A0-4D08-AE5D-3FA88DA7E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Test System Overview</a:t>
            </a:r>
          </a:p>
        </p:txBody>
      </p:sp>
      <p:sp>
        <p:nvSpPr>
          <p:cNvPr id="14" name="Prostokąt 13">
            <a:extLst>
              <a:ext uri="{FF2B5EF4-FFF2-40B4-BE49-F238E27FC236}">
                <a16:creationId xmlns:a16="http://schemas.microsoft.com/office/drawing/2014/main" id="{1281D9B5-BE54-42D1-8E1E-B2F445FD64D3}"/>
              </a:ext>
            </a:extLst>
          </p:cNvPr>
          <p:cNvSpPr/>
          <p:nvPr/>
        </p:nvSpPr>
        <p:spPr>
          <a:xfrm>
            <a:off x="518252" y="2023377"/>
            <a:ext cx="1923624" cy="36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Files Management</a:t>
            </a:r>
          </a:p>
        </p:txBody>
      </p:sp>
      <p:sp>
        <p:nvSpPr>
          <p:cNvPr id="20" name="Prostokąt 19">
            <a:extLst>
              <a:ext uri="{FF2B5EF4-FFF2-40B4-BE49-F238E27FC236}">
                <a16:creationId xmlns:a16="http://schemas.microsoft.com/office/drawing/2014/main" id="{DDA9FB28-28CD-4786-9E2E-7F329346D7E6}"/>
              </a:ext>
            </a:extLst>
          </p:cNvPr>
          <p:cNvSpPr/>
          <p:nvPr/>
        </p:nvSpPr>
        <p:spPr>
          <a:xfrm>
            <a:off x="972501" y="1609713"/>
            <a:ext cx="1334732" cy="36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Localization</a:t>
            </a:r>
          </a:p>
        </p:txBody>
      </p:sp>
      <p:sp>
        <p:nvSpPr>
          <p:cNvPr id="33" name="Prostokąt 32">
            <a:extLst>
              <a:ext uri="{FF2B5EF4-FFF2-40B4-BE49-F238E27FC236}">
                <a16:creationId xmlns:a16="http://schemas.microsoft.com/office/drawing/2014/main" id="{953062BC-6C67-44DB-8487-CA3FF6CCD8C4}"/>
              </a:ext>
            </a:extLst>
          </p:cNvPr>
          <p:cNvSpPr/>
          <p:nvPr/>
        </p:nvSpPr>
        <p:spPr>
          <a:xfrm>
            <a:off x="315982" y="2451766"/>
            <a:ext cx="1826154" cy="36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Results Collection</a:t>
            </a:r>
          </a:p>
        </p:txBody>
      </p:sp>
      <p:sp>
        <p:nvSpPr>
          <p:cNvPr id="61" name="Prostokąt 60">
            <a:extLst>
              <a:ext uri="{FF2B5EF4-FFF2-40B4-BE49-F238E27FC236}">
                <a16:creationId xmlns:a16="http://schemas.microsoft.com/office/drawing/2014/main" id="{64459792-8971-4C90-BA9E-E470186B9BAC}"/>
              </a:ext>
            </a:extLst>
          </p:cNvPr>
          <p:cNvSpPr/>
          <p:nvPr/>
        </p:nvSpPr>
        <p:spPr>
          <a:xfrm>
            <a:off x="774250" y="1209647"/>
            <a:ext cx="1897803" cy="36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Execution Control</a:t>
            </a:r>
          </a:p>
        </p:txBody>
      </p:sp>
      <p:sp>
        <p:nvSpPr>
          <p:cNvPr id="62" name="Prostokąt 61">
            <a:extLst>
              <a:ext uri="{FF2B5EF4-FFF2-40B4-BE49-F238E27FC236}">
                <a16:creationId xmlns:a16="http://schemas.microsoft.com/office/drawing/2014/main" id="{43140FF2-2944-4872-9B03-3DDB860A6108}"/>
              </a:ext>
            </a:extLst>
          </p:cNvPr>
          <p:cNvSpPr/>
          <p:nvPr/>
        </p:nvSpPr>
        <p:spPr>
          <a:xfrm>
            <a:off x="544095" y="2868289"/>
            <a:ext cx="2358114" cy="36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Variables Management</a:t>
            </a:r>
          </a:p>
        </p:txBody>
      </p:sp>
      <p:sp>
        <p:nvSpPr>
          <p:cNvPr id="5" name="Prostokąt 4">
            <a:extLst>
              <a:ext uri="{FF2B5EF4-FFF2-40B4-BE49-F238E27FC236}">
                <a16:creationId xmlns:a16="http://schemas.microsoft.com/office/drawing/2014/main" id="{0E543071-90EE-4FB4-83BE-84CB44248BA4}"/>
              </a:ext>
            </a:extLst>
          </p:cNvPr>
          <p:cNvSpPr/>
          <p:nvPr/>
        </p:nvSpPr>
        <p:spPr>
          <a:xfrm>
            <a:off x="3184202" y="1615105"/>
            <a:ext cx="1917290" cy="36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Operator Interface</a:t>
            </a:r>
          </a:p>
        </p:txBody>
      </p:sp>
      <p:sp>
        <p:nvSpPr>
          <p:cNvPr id="18" name="Prostokąt 17">
            <a:extLst>
              <a:ext uri="{FF2B5EF4-FFF2-40B4-BE49-F238E27FC236}">
                <a16:creationId xmlns:a16="http://schemas.microsoft.com/office/drawing/2014/main" id="{B7CE9D27-0903-478D-A717-89F30196B86E}"/>
              </a:ext>
            </a:extLst>
          </p:cNvPr>
          <p:cNvSpPr/>
          <p:nvPr/>
        </p:nvSpPr>
        <p:spPr>
          <a:xfrm>
            <a:off x="2370863" y="1615105"/>
            <a:ext cx="749709" cy="36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SPC</a:t>
            </a:r>
          </a:p>
        </p:txBody>
      </p:sp>
      <p:sp>
        <p:nvSpPr>
          <p:cNvPr id="19" name="Prostokąt 18">
            <a:extLst>
              <a:ext uri="{FF2B5EF4-FFF2-40B4-BE49-F238E27FC236}">
                <a16:creationId xmlns:a16="http://schemas.microsoft.com/office/drawing/2014/main" id="{BAC6AA53-3905-4BE3-8C82-591F98D4F86D}"/>
              </a:ext>
            </a:extLst>
          </p:cNvPr>
          <p:cNvSpPr/>
          <p:nvPr/>
        </p:nvSpPr>
        <p:spPr>
          <a:xfrm>
            <a:off x="4368118" y="2854625"/>
            <a:ext cx="749709" cy="36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SCC</a:t>
            </a:r>
          </a:p>
        </p:txBody>
      </p:sp>
      <p:sp>
        <p:nvSpPr>
          <p:cNvPr id="27" name="Prostokąt 26">
            <a:extLst>
              <a:ext uri="{FF2B5EF4-FFF2-40B4-BE49-F238E27FC236}">
                <a16:creationId xmlns:a16="http://schemas.microsoft.com/office/drawing/2014/main" id="{7AA181CE-E36E-4CB3-993E-422B2060FCA8}"/>
              </a:ext>
            </a:extLst>
          </p:cNvPr>
          <p:cNvSpPr/>
          <p:nvPr/>
        </p:nvSpPr>
        <p:spPr>
          <a:xfrm>
            <a:off x="2723046" y="1212666"/>
            <a:ext cx="1123338" cy="36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Branching</a:t>
            </a:r>
          </a:p>
        </p:txBody>
      </p:sp>
      <p:sp>
        <p:nvSpPr>
          <p:cNvPr id="29" name="Prostokąt 28">
            <a:extLst>
              <a:ext uri="{FF2B5EF4-FFF2-40B4-BE49-F238E27FC236}">
                <a16:creationId xmlns:a16="http://schemas.microsoft.com/office/drawing/2014/main" id="{C94156E2-90C5-4A64-BE12-3032B30CC2E1}"/>
              </a:ext>
            </a:extLst>
          </p:cNvPr>
          <p:cNvSpPr/>
          <p:nvPr/>
        </p:nvSpPr>
        <p:spPr>
          <a:xfrm>
            <a:off x="2513088" y="2034338"/>
            <a:ext cx="970938" cy="36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Looping</a:t>
            </a:r>
          </a:p>
        </p:txBody>
      </p:sp>
      <p:sp>
        <p:nvSpPr>
          <p:cNvPr id="31" name="Prostokąt 30">
            <a:extLst>
              <a:ext uri="{FF2B5EF4-FFF2-40B4-BE49-F238E27FC236}">
                <a16:creationId xmlns:a16="http://schemas.microsoft.com/office/drawing/2014/main" id="{48A9DD20-5FA2-4DD2-A2E5-5893177EF134}"/>
              </a:ext>
            </a:extLst>
          </p:cNvPr>
          <p:cNvSpPr/>
          <p:nvPr/>
        </p:nvSpPr>
        <p:spPr>
          <a:xfrm>
            <a:off x="2939326" y="2864112"/>
            <a:ext cx="1359308" cy="36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Deployment</a:t>
            </a:r>
          </a:p>
        </p:txBody>
      </p:sp>
      <p:sp>
        <p:nvSpPr>
          <p:cNvPr id="37" name="Prostokąt 36">
            <a:extLst>
              <a:ext uri="{FF2B5EF4-FFF2-40B4-BE49-F238E27FC236}">
                <a16:creationId xmlns:a16="http://schemas.microsoft.com/office/drawing/2014/main" id="{8A7071C2-CD4E-4730-A010-EC234E5C4CC2}"/>
              </a:ext>
            </a:extLst>
          </p:cNvPr>
          <p:cNvSpPr/>
          <p:nvPr/>
        </p:nvSpPr>
        <p:spPr>
          <a:xfrm>
            <a:off x="3182526" y="2446684"/>
            <a:ext cx="1826153" cy="36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Synchronization</a:t>
            </a:r>
          </a:p>
        </p:txBody>
      </p:sp>
      <p:sp>
        <p:nvSpPr>
          <p:cNvPr id="41" name="Prostokąt 40">
            <a:extLst>
              <a:ext uri="{FF2B5EF4-FFF2-40B4-BE49-F238E27FC236}">
                <a16:creationId xmlns:a16="http://schemas.microsoft.com/office/drawing/2014/main" id="{436D4442-FFD8-439B-B5F1-EB2DCA5FFAC7}"/>
              </a:ext>
            </a:extLst>
          </p:cNvPr>
          <p:cNvSpPr/>
          <p:nvPr/>
        </p:nvSpPr>
        <p:spPr>
          <a:xfrm>
            <a:off x="3900683" y="1212666"/>
            <a:ext cx="883864" cy="36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Drivers</a:t>
            </a:r>
          </a:p>
        </p:txBody>
      </p:sp>
      <p:sp>
        <p:nvSpPr>
          <p:cNvPr id="47" name="Prostokąt 46">
            <a:extLst>
              <a:ext uri="{FF2B5EF4-FFF2-40B4-BE49-F238E27FC236}">
                <a16:creationId xmlns:a16="http://schemas.microsoft.com/office/drawing/2014/main" id="{6ED5762E-C0B7-4EE6-99DE-438D40CAA155}"/>
              </a:ext>
            </a:extLst>
          </p:cNvPr>
          <p:cNvSpPr/>
          <p:nvPr/>
        </p:nvSpPr>
        <p:spPr>
          <a:xfrm>
            <a:off x="3539648" y="2029256"/>
            <a:ext cx="1702399" cy="36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Sequence Editor</a:t>
            </a:r>
          </a:p>
        </p:txBody>
      </p:sp>
      <p:sp>
        <p:nvSpPr>
          <p:cNvPr id="65" name="Prostokąt 64">
            <a:extLst>
              <a:ext uri="{FF2B5EF4-FFF2-40B4-BE49-F238E27FC236}">
                <a16:creationId xmlns:a16="http://schemas.microsoft.com/office/drawing/2014/main" id="{E90114C2-D385-4601-A0DB-766986B928DF}"/>
              </a:ext>
            </a:extLst>
          </p:cNvPr>
          <p:cNvSpPr/>
          <p:nvPr/>
        </p:nvSpPr>
        <p:spPr>
          <a:xfrm>
            <a:off x="2211048" y="2451766"/>
            <a:ext cx="902177" cy="36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Utilities</a:t>
            </a:r>
          </a:p>
        </p:txBody>
      </p:sp>
      <p:sp>
        <p:nvSpPr>
          <p:cNvPr id="9" name="Prostokąt 8">
            <a:extLst>
              <a:ext uri="{FF2B5EF4-FFF2-40B4-BE49-F238E27FC236}">
                <a16:creationId xmlns:a16="http://schemas.microsoft.com/office/drawing/2014/main" id="{E96DC4E2-13BD-4E58-9BAB-A1284366868E}"/>
              </a:ext>
            </a:extLst>
          </p:cNvPr>
          <p:cNvSpPr/>
          <p:nvPr/>
        </p:nvSpPr>
        <p:spPr>
          <a:xfrm>
            <a:off x="3239271" y="3268153"/>
            <a:ext cx="1403175" cy="36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UUT Tracking</a:t>
            </a:r>
          </a:p>
        </p:txBody>
      </p:sp>
      <p:sp>
        <p:nvSpPr>
          <p:cNvPr id="17" name="Prostokąt 16">
            <a:extLst>
              <a:ext uri="{FF2B5EF4-FFF2-40B4-BE49-F238E27FC236}">
                <a16:creationId xmlns:a16="http://schemas.microsoft.com/office/drawing/2014/main" id="{45E1AFB1-B9DA-4485-91F6-439D8AF5E101}"/>
              </a:ext>
            </a:extLst>
          </p:cNvPr>
          <p:cNvSpPr/>
          <p:nvPr/>
        </p:nvSpPr>
        <p:spPr>
          <a:xfrm>
            <a:off x="1843737" y="4093823"/>
            <a:ext cx="1978742" cy="36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User Management</a:t>
            </a:r>
          </a:p>
        </p:txBody>
      </p:sp>
      <p:sp>
        <p:nvSpPr>
          <p:cNvPr id="21" name="Prostokąt 20">
            <a:extLst>
              <a:ext uri="{FF2B5EF4-FFF2-40B4-BE49-F238E27FC236}">
                <a16:creationId xmlns:a16="http://schemas.microsoft.com/office/drawing/2014/main" id="{B9B9E44F-FDD0-4CAA-8C3C-9D2540960356}"/>
              </a:ext>
            </a:extLst>
          </p:cNvPr>
          <p:cNvSpPr/>
          <p:nvPr/>
        </p:nvSpPr>
        <p:spPr>
          <a:xfrm>
            <a:off x="4592409" y="3680575"/>
            <a:ext cx="1826153" cy="36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Database Logging</a:t>
            </a:r>
          </a:p>
        </p:txBody>
      </p:sp>
      <p:sp>
        <p:nvSpPr>
          <p:cNvPr id="32" name="Prostokąt 31">
            <a:extLst>
              <a:ext uri="{FF2B5EF4-FFF2-40B4-BE49-F238E27FC236}">
                <a16:creationId xmlns:a16="http://schemas.microsoft.com/office/drawing/2014/main" id="{A7BE551D-6330-4EAF-B28E-19760E6FEB96}"/>
              </a:ext>
            </a:extLst>
          </p:cNvPr>
          <p:cNvSpPr/>
          <p:nvPr/>
        </p:nvSpPr>
        <p:spPr>
          <a:xfrm>
            <a:off x="6451615" y="3680575"/>
            <a:ext cx="2012968" cy="36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Results Processing</a:t>
            </a:r>
          </a:p>
        </p:txBody>
      </p:sp>
      <p:sp>
        <p:nvSpPr>
          <p:cNvPr id="36" name="Prostokąt 35">
            <a:extLst>
              <a:ext uri="{FF2B5EF4-FFF2-40B4-BE49-F238E27FC236}">
                <a16:creationId xmlns:a16="http://schemas.microsoft.com/office/drawing/2014/main" id="{076C8404-3F4E-4B99-95A7-58D7197A61F5}"/>
              </a:ext>
            </a:extLst>
          </p:cNvPr>
          <p:cNvSpPr/>
          <p:nvPr/>
        </p:nvSpPr>
        <p:spPr>
          <a:xfrm>
            <a:off x="2692898" y="3690854"/>
            <a:ext cx="1826153" cy="36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Parallel Testing</a:t>
            </a:r>
          </a:p>
        </p:txBody>
      </p:sp>
      <p:sp>
        <p:nvSpPr>
          <p:cNvPr id="38" name="Prostokąt 37">
            <a:extLst>
              <a:ext uri="{FF2B5EF4-FFF2-40B4-BE49-F238E27FC236}">
                <a16:creationId xmlns:a16="http://schemas.microsoft.com/office/drawing/2014/main" id="{695DDC67-FB0A-436B-A192-4CF7FB220984}"/>
              </a:ext>
            </a:extLst>
          </p:cNvPr>
          <p:cNvSpPr/>
          <p:nvPr/>
        </p:nvSpPr>
        <p:spPr>
          <a:xfrm>
            <a:off x="3890659" y="4097776"/>
            <a:ext cx="751787" cy="36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MES</a:t>
            </a:r>
          </a:p>
        </p:txBody>
      </p:sp>
      <p:sp>
        <p:nvSpPr>
          <p:cNvPr id="39" name="Prostokąt 38">
            <a:extLst>
              <a:ext uri="{FF2B5EF4-FFF2-40B4-BE49-F238E27FC236}">
                <a16:creationId xmlns:a16="http://schemas.microsoft.com/office/drawing/2014/main" id="{7E92716F-15A2-42F3-858F-701BF14F1FD8}"/>
              </a:ext>
            </a:extLst>
          </p:cNvPr>
          <p:cNvSpPr/>
          <p:nvPr/>
        </p:nvSpPr>
        <p:spPr>
          <a:xfrm>
            <a:off x="786720" y="3275564"/>
            <a:ext cx="2405217" cy="36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 Status Visualization</a:t>
            </a:r>
          </a:p>
        </p:txBody>
      </p:sp>
      <p:sp>
        <p:nvSpPr>
          <p:cNvPr id="46" name="Prostokąt 45">
            <a:extLst>
              <a:ext uri="{FF2B5EF4-FFF2-40B4-BE49-F238E27FC236}">
                <a16:creationId xmlns:a16="http://schemas.microsoft.com/office/drawing/2014/main" id="{C1C442FC-EF44-4323-88EA-73FDB31826E9}"/>
              </a:ext>
            </a:extLst>
          </p:cNvPr>
          <p:cNvSpPr/>
          <p:nvPr/>
        </p:nvSpPr>
        <p:spPr>
          <a:xfrm>
            <a:off x="786720" y="3695168"/>
            <a:ext cx="1826154" cy="36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Limits Evaluation</a:t>
            </a:r>
          </a:p>
        </p:txBody>
      </p:sp>
      <p:sp>
        <p:nvSpPr>
          <p:cNvPr id="56" name="Prostokąt 55">
            <a:extLst>
              <a:ext uri="{FF2B5EF4-FFF2-40B4-BE49-F238E27FC236}">
                <a16:creationId xmlns:a16="http://schemas.microsoft.com/office/drawing/2014/main" id="{87C14CD5-53B5-48DF-AB12-709B504CE755}"/>
              </a:ext>
            </a:extLst>
          </p:cNvPr>
          <p:cNvSpPr/>
          <p:nvPr/>
        </p:nvSpPr>
        <p:spPr>
          <a:xfrm>
            <a:off x="518252" y="4103465"/>
            <a:ext cx="1237840" cy="36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Calibration</a:t>
            </a:r>
          </a:p>
        </p:txBody>
      </p:sp>
      <p:sp>
        <p:nvSpPr>
          <p:cNvPr id="63" name="Prostokąt 62">
            <a:extLst>
              <a:ext uri="{FF2B5EF4-FFF2-40B4-BE49-F238E27FC236}">
                <a16:creationId xmlns:a16="http://schemas.microsoft.com/office/drawing/2014/main" id="{E41EDBB1-F321-42C7-AFD6-BCBAEC1280B9}"/>
              </a:ext>
            </a:extLst>
          </p:cNvPr>
          <p:cNvSpPr/>
          <p:nvPr/>
        </p:nvSpPr>
        <p:spPr>
          <a:xfrm>
            <a:off x="6553199" y="3265722"/>
            <a:ext cx="2012968" cy="36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Process Control</a:t>
            </a:r>
          </a:p>
        </p:txBody>
      </p:sp>
      <p:sp>
        <p:nvSpPr>
          <p:cNvPr id="66" name="Prostokąt 65">
            <a:extLst>
              <a:ext uri="{FF2B5EF4-FFF2-40B4-BE49-F238E27FC236}">
                <a16:creationId xmlns:a16="http://schemas.microsoft.com/office/drawing/2014/main" id="{91E6F297-C306-4948-95CA-2E1ED0F76237}"/>
              </a:ext>
            </a:extLst>
          </p:cNvPr>
          <p:cNvSpPr/>
          <p:nvPr/>
        </p:nvSpPr>
        <p:spPr>
          <a:xfrm>
            <a:off x="4688669" y="3268802"/>
            <a:ext cx="1826153" cy="36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Customization</a:t>
            </a:r>
          </a:p>
        </p:txBody>
      </p:sp>
      <p:sp>
        <p:nvSpPr>
          <p:cNvPr id="71" name="Prostokąt 70">
            <a:extLst>
              <a:ext uri="{FF2B5EF4-FFF2-40B4-BE49-F238E27FC236}">
                <a16:creationId xmlns:a16="http://schemas.microsoft.com/office/drawing/2014/main" id="{7B6DD571-4CD7-4F4F-973F-9C28D9889FF4}"/>
              </a:ext>
            </a:extLst>
          </p:cNvPr>
          <p:cNvSpPr/>
          <p:nvPr/>
        </p:nvSpPr>
        <p:spPr>
          <a:xfrm>
            <a:off x="4725598" y="4101160"/>
            <a:ext cx="884691" cy="36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Other?</a:t>
            </a:r>
          </a:p>
        </p:txBody>
      </p:sp>
      <p:sp>
        <p:nvSpPr>
          <p:cNvPr id="50" name="Prostokąt 49">
            <a:extLst>
              <a:ext uri="{FF2B5EF4-FFF2-40B4-BE49-F238E27FC236}">
                <a16:creationId xmlns:a16="http://schemas.microsoft.com/office/drawing/2014/main" id="{DB2772F7-9892-4DEA-9D50-DB855E6F082B}"/>
              </a:ext>
            </a:extLst>
          </p:cNvPr>
          <p:cNvSpPr/>
          <p:nvPr/>
        </p:nvSpPr>
        <p:spPr>
          <a:xfrm>
            <a:off x="5693441" y="4092348"/>
            <a:ext cx="2646948" cy="36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Offline Results Processing</a:t>
            </a:r>
          </a:p>
        </p:txBody>
      </p:sp>
      <p:sp>
        <p:nvSpPr>
          <p:cNvPr id="2" name="pole tekstowe 1">
            <a:extLst>
              <a:ext uri="{FF2B5EF4-FFF2-40B4-BE49-F238E27FC236}">
                <a16:creationId xmlns:a16="http://schemas.microsoft.com/office/drawing/2014/main" id="{7245E883-375B-49AA-BF8C-B6E61E62EA3B}"/>
              </a:ext>
            </a:extLst>
          </p:cNvPr>
          <p:cNvSpPr txBox="1"/>
          <p:nvPr/>
        </p:nvSpPr>
        <p:spPr>
          <a:xfrm>
            <a:off x="6113299" y="1170852"/>
            <a:ext cx="2452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dirty="0"/>
              <a:t>Non-Product </a:t>
            </a:r>
            <a:r>
              <a:rPr lang="pl-PL" dirty="0" err="1"/>
              <a:t>Specific</a:t>
            </a:r>
            <a:endParaRPr lang="en-US" dirty="0"/>
          </a:p>
        </p:txBody>
      </p:sp>
      <p:sp>
        <p:nvSpPr>
          <p:cNvPr id="34" name="pole tekstowe 33">
            <a:extLst>
              <a:ext uri="{FF2B5EF4-FFF2-40B4-BE49-F238E27FC236}">
                <a16:creationId xmlns:a16="http://schemas.microsoft.com/office/drawing/2014/main" id="{79EC1840-198F-4422-820B-A3FAF052647A}"/>
              </a:ext>
            </a:extLst>
          </p:cNvPr>
          <p:cNvSpPr txBox="1"/>
          <p:nvPr/>
        </p:nvSpPr>
        <p:spPr>
          <a:xfrm>
            <a:off x="6113299" y="1600381"/>
            <a:ext cx="2452868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l-PL" dirty="0"/>
              <a:t>Engine</a:t>
            </a:r>
            <a:endParaRPr lang="en-US" dirty="0"/>
          </a:p>
        </p:txBody>
      </p:sp>
      <p:sp>
        <p:nvSpPr>
          <p:cNvPr id="35" name="pole tekstowe 34">
            <a:extLst>
              <a:ext uri="{FF2B5EF4-FFF2-40B4-BE49-F238E27FC236}">
                <a16:creationId xmlns:a16="http://schemas.microsoft.com/office/drawing/2014/main" id="{73D5B8C9-C6CF-4C85-ACB5-576E36059642}"/>
              </a:ext>
            </a:extLst>
          </p:cNvPr>
          <p:cNvSpPr txBox="1"/>
          <p:nvPr/>
        </p:nvSpPr>
        <p:spPr>
          <a:xfrm>
            <a:off x="6113299" y="2029910"/>
            <a:ext cx="2452868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l-PL" dirty="0"/>
              <a:t>Framework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0014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373F44"/>
                                      </p:to>
                                    </p:animClr>
                                    <p:set>
                                      <p:cBhvr>
                                        <p:cTn id="11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373F44"/>
                                      </p:to>
                                    </p:animClr>
                                    <p:set>
                                      <p:cBhvr>
                                        <p:cTn id="1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373F44"/>
                                      </p:to>
                                    </p:animClr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373F44"/>
                                      </p:to>
                                    </p:animClr>
                                    <p:set>
                                      <p:cBhvr>
                                        <p:cTn id="2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6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373F44"/>
                                      </p:to>
                                    </p:animClr>
                                    <p:set>
                                      <p:cBhvr>
                                        <p:cTn id="27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9CA222"/>
                                      </p:to>
                                    </p:animClr>
                                    <p:set>
                                      <p:cBhvr>
                                        <p:cTn id="3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9CA222"/>
                                      </p:to>
                                    </p:animClr>
                                    <p:set>
                                      <p:cBhvr>
                                        <p:cTn id="4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9CA222"/>
                                      </p:to>
                                    </p:animClr>
                                    <p:set>
                                      <p:cBhvr>
                                        <p:cTn id="4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9CA222"/>
                                      </p:to>
                                    </p:animClr>
                                    <p:set>
                                      <p:cBhvr>
                                        <p:cTn id="4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9CA222"/>
                                      </p:to>
                                    </p:animClr>
                                    <p:set>
                                      <p:cBhvr>
                                        <p:cTn id="5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9CA222"/>
                                      </p:to>
                                    </p:animClr>
                                    <p:set>
                                      <p:cBhvr>
                                        <p:cTn id="5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9CA222"/>
                                      </p:to>
                                    </p:animClr>
                                    <p:set>
                                      <p:cBhvr>
                                        <p:cTn id="6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4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9CA222"/>
                                      </p:to>
                                    </p:animClr>
                                    <p:set>
                                      <p:cBhvr>
                                        <p:cTn id="65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6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9CA222"/>
                                      </p:to>
                                    </p:animClr>
                                    <p:set>
                                      <p:cBhvr>
                                        <p:cTn id="6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9CA222"/>
                                      </p:to>
                                    </p:animClr>
                                    <p:set>
                                      <p:cBhvr>
                                        <p:cTn id="7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9CA222"/>
                                      </p:to>
                                    </p:animClr>
                                    <p:set>
                                      <p:cBhvr>
                                        <p:cTn id="7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9CA222"/>
                                      </p:to>
                                    </p:animClr>
                                    <p:set>
                                      <p:cBhvr>
                                        <p:cTn id="8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4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9CA222"/>
                                      </p:to>
                                    </p:animClr>
                                    <p:set>
                                      <p:cBhvr>
                                        <p:cTn id="85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6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8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9CA222"/>
                                      </p:to>
                                    </p:animClr>
                                    <p:set>
                                      <p:cBhvr>
                                        <p:cTn id="89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0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9CA222"/>
                                      </p:to>
                                    </p:animClr>
                                    <p:set>
                                      <p:cBhvr>
                                        <p:cTn id="9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9CA222"/>
                                      </p:to>
                                    </p:animClr>
                                    <p:set>
                                      <p:cBhvr>
                                        <p:cTn id="9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9CA222"/>
                                      </p:to>
                                    </p:animClr>
                                    <p:set>
                                      <p:cBhvr>
                                        <p:cTn id="10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9CA222"/>
                                      </p:to>
                                    </p:animClr>
                                    <p:set>
                                      <p:cBhvr>
                                        <p:cTn id="10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9CA222"/>
                                      </p:to>
                                    </p:animClr>
                                    <p:set>
                                      <p:cBhvr>
                                        <p:cTn id="109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0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9CA222"/>
                                      </p:to>
                                    </p:animClr>
                                    <p:set>
                                      <p:cBhvr>
                                        <p:cTn id="1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9CA222"/>
                                      </p:to>
                                    </p:animClr>
                                    <p:set>
                                      <p:cBhvr>
                                        <p:cTn id="11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0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9CA222"/>
                                      </p:to>
                                    </p:animClr>
                                    <p:set>
                                      <p:cBhvr>
                                        <p:cTn id="121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2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9CA222"/>
                                      </p:to>
                                    </p:animClr>
                                    <p:set>
                                      <p:cBhvr>
                                        <p:cTn id="12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2973D17D-72A0-4D08-AE5D-3FA88DA7E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Test System Overview</a:t>
            </a:r>
          </a:p>
        </p:txBody>
      </p:sp>
      <p:sp>
        <p:nvSpPr>
          <p:cNvPr id="14" name="Prostokąt 13">
            <a:extLst>
              <a:ext uri="{FF2B5EF4-FFF2-40B4-BE49-F238E27FC236}">
                <a16:creationId xmlns:a16="http://schemas.microsoft.com/office/drawing/2014/main" id="{1281D9B5-BE54-42D1-8E1E-B2F445FD64D3}"/>
              </a:ext>
            </a:extLst>
          </p:cNvPr>
          <p:cNvSpPr/>
          <p:nvPr/>
        </p:nvSpPr>
        <p:spPr>
          <a:xfrm>
            <a:off x="518252" y="2023377"/>
            <a:ext cx="1923624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Files Management</a:t>
            </a:r>
          </a:p>
        </p:txBody>
      </p:sp>
      <p:sp>
        <p:nvSpPr>
          <p:cNvPr id="20" name="Prostokąt 19">
            <a:extLst>
              <a:ext uri="{FF2B5EF4-FFF2-40B4-BE49-F238E27FC236}">
                <a16:creationId xmlns:a16="http://schemas.microsoft.com/office/drawing/2014/main" id="{DDA9FB28-28CD-4786-9E2E-7F329346D7E6}"/>
              </a:ext>
            </a:extLst>
          </p:cNvPr>
          <p:cNvSpPr/>
          <p:nvPr/>
        </p:nvSpPr>
        <p:spPr>
          <a:xfrm>
            <a:off x="972501" y="1609713"/>
            <a:ext cx="1334732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Localization</a:t>
            </a:r>
          </a:p>
        </p:txBody>
      </p:sp>
      <p:sp>
        <p:nvSpPr>
          <p:cNvPr id="33" name="Prostokąt 32">
            <a:extLst>
              <a:ext uri="{FF2B5EF4-FFF2-40B4-BE49-F238E27FC236}">
                <a16:creationId xmlns:a16="http://schemas.microsoft.com/office/drawing/2014/main" id="{953062BC-6C67-44DB-8487-CA3FF6CCD8C4}"/>
              </a:ext>
            </a:extLst>
          </p:cNvPr>
          <p:cNvSpPr/>
          <p:nvPr/>
        </p:nvSpPr>
        <p:spPr>
          <a:xfrm>
            <a:off x="315982" y="2451766"/>
            <a:ext cx="1826154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Results Collection</a:t>
            </a:r>
          </a:p>
        </p:txBody>
      </p:sp>
      <p:sp>
        <p:nvSpPr>
          <p:cNvPr id="61" name="Prostokąt 60">
            <a:extLst>
              <a:ext uri="{FF2B5EF4-FFF2-40B4-BE49-F238E27FC236}">
                <a16:creationId xmlns:a16="http://schemas.microsoft.com/office/drawing/2014/main" id="{64459792-8971-4C90-BA9E-E470186B9BAC}"/>
              </a:ext>
            </a:extLst>
          </p:cNvPr>
          <p:cNvSpPr/>
          <p:nvPr/>
        </p:nvSpPr>
        <p:spPr>
          <a:xfrm>
            <a:off x="774250" y="1209647"/>
            <a:ext cx="1897803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Execution Control</a:t>
            </a:r>
          </a:p>
        </p:txBody>
      </p:sp>
      <p:sp>
        <p:nvSpPr>
          <p:cNvPr id="62" name="Prostokąt 61">
            <a:extLst>
              <a:ext uri="{FF2B5EF4-FFF2-40B4-BE49-F238E27FC236}">
                <a16:creationId xmlns:a16="http://schemas.microsoft.com/office/drawing/2014/main" id="{43140FF2-2944-4872-9B03-3DDB860A6108}"/>
              </a:ext>
            </a:extLst>
          </p:cNvPr>
          <p:cNvSpPr/>
          <p:nvPr/>
        </p:nvSpPr>
        <p:spPr>
          <a:xfrm>
            <a:off x="544095" y="2868289"/>
            <a:ext cx="2358114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Variables Management</a:t>
            </a:r>
          </a:p>
        </p:txBody>
      </p:sp>
      <p:sp>
        <p:nvSpPr>
          <p:cNvPr id="5" name="Prostokąt 4">
            <a:extLst>
              <a:ext uri="{FF2B5EF4-FFF2-40B4-BE49-F238E27FC236}">
                <a16:creationId xmlns:a16="http://schemas.microsoft.com/office/drawing/2014/main" id="{0E543071-90EE-4FB4-83BE-84CB44248BA4}"/>
              </a:ext>
            </a:extLst>
          </p:cNvPr>
          <p:cNvSpPr/>
          <p:nvPr/>
        </p:nvSpPr>
        <p:spPr>
          <a:xfrm>
            <a:off x="3184202" y="1615105"/>
            <a:ext cx="1917290" cy="360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Operator Interface</a:t>
            </a:r>
          </a:p>
        </p:txBody>
      </p:sp>
      <p:sp>
        <p:nvSpPr>
          <p:cNvPr id="18" name="Prostokąt 17">
            <a:extLst>
              <a:ext uri="{FF2B5EF4-FFF2-40B4-BE49-F238E27FC236}">
                <a16:creationId xmlns:a16="http://schemas.microsoft.com/office/drawing/2014/main" id="{B7CE9D27-0903-478D-A717-89F30196B86E}"/>
              </a:ext>
            </a:extLst>
          </p:cNvPr>
          <p:cNvSpPr/>
          <p:nvPr/>
        </p:nvSpPr>
        <p:spPr>
          <a:xfrm>
            <a:off x="2370863" y="1615105"/>
            <a:ext cx="749709" cy="360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SPC</a:t>
            </a:r>
          </a:p>
        </p:txBody>
      </p:sp>
      <p:sp>
        <p:nvSpPr>
          <p:cNvPr id="19" name="Prostokąt 18">
            <a:extLst>
              <a:ext uri="{FF2B5EF4-FFF2-40B4-BE49-F238E27FC236}">
                <a16:creationId xmlns:a16="http://schemas.microsoft.com/office/drawing/2014/main" id="{BAC6AA53-3905-4BE3-8C82-591F98D4F86D}"/>
              </a:ext>
            </a:extLst>
          </p:cNvPr>
          <p:cNvSpPr/>
          <p:nvPr/>
        </p:nvSpPr>
        <p:spPr>
          <a:xfrm>
            <a:off x="4368118" y="2854625"/>
            <a:ext cx="749709" cy="360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SCC</a:t>
            </a:r>
          </a:p>
        </p:txBody>
      </p:sp>
      <p:sp>
        <p:nvSpPr>
          <p:cNvPr id="27" name="Prostokąt 26">
            <a:extLst>
              <a:ext uri="{FF2B5EF4-FFF2-40B4-BE49-F238E27FC236}">
                <a16:creationId xmlns:a16="http://schemas.microsoft.com/office/drawing/2014/main" id="{7AA181CE-E36E-4CB3-993E-422B2060FCA8}"/>
              </a:ext>
            </a:extLst>
          </p:cNvPr>
          <p:cNvSpPr/>
          <p:nvPr/>
        </p:nvSpPr>
        <p:spPr>
          <a:xfrm>
            <a:off x="2723046" y="1212666"/>
            <a:ext cx="1123338" cy="360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Branching</a:t>
            </a:r>
          </a:p>
        </p:txBody>
      </p:sp>
      <p:sp>
        <p:nvSpPr>
          <p:cNvPr id="29" name="Prostokąt 28">
            <a:extLst>
              <a:ext uri="{FF2B5EF4-FFF2-40B4-BE49-F238E27FC236}">
                <a16:creationId xmlns:a16="http://schemas.microsoft.com/office/drawing/2014/main" id="{C94156E2-90C5-4A64-BE12-3032B30CC2E1}"/>
              </a:ext>
            </a:extLst>
          </p:cNvPr>
          <p:cNvSpPr/>
          <p:nvPr/>
        </p:nvSpPr>
        <p:spPr>
          <a:xfrm>
            <a:off x="2513088" y="2034338"/>
            <a:ext cx="970938" cy="360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Looping</a:t>
            </a:r>
          </a:p>
        </p:txBody>
      </p:sp>
      <p:sp>
        <p:nvSpPr>
          <p:cNvPr id="31" name="Prostokąt 30">
            <a:extLst>
              <a:ext uri="{FF2B5EF4-FFF2-40B4-BE49-F238E27FC236}">
                <a16:creationId xmlns:a16="http://schemas.microsoft.com/office/drawing/2014/main" id="{48A9DD20-5FA2-4DD2-A2E5-5893177EF134}"/>
              </a:ext>
            </a:extLst>
          </p:cNvPr>
          <p:cNvSpPr/>
          <p:nvPr/>
        </p:nvSpPr>
        <p:spPr>
          <a:xfrm>
            <a:off x="2939326" y="2864112"/>
            <a:ext cx="1359308" cy="360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Deployment</a:t>
            </a:r>
          </a:p>
        </p:txBody>
      </p:sp>
      <p:sp>
        <p:nvSpPr>
          <p:cNvPr id="37" name="Prostokąt 36">
            <a:extLst>
              <a:ext uri="{FF2B5EF4-FFF2-40B4-BE49-F238E27FC236}">
                <a16:creationId xmlns:a16="http://schemas.microsoft.com/office/drawing/2014/main" id="{8A7071C2-CD4E-4730-A010-EC234E5C4CC2}"/>
              </a:ext>
            </a:extLst>
          </p:cNvPr>
          <p:cNvSpPr/>
          <p:nvPr/>
        </p:nvSpPr>
        <p:spPr>
          <a:xfrm>
            <a:off x="3182526" y="2446684"/>
            <a:ext cx="1826153" cy="360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Synchronization</a:t>
            </a:r>
          </a:p>
        </p:txBody>
      </p:sp>
      <p:sp>
        <p:nvSpPr>
          <p:cNvPr id="41" name="Prostokąt 40">
            <a:extLst>
              <a:ext uri="{FF2B5EF4-FFF2-40B4-BE49-F238E27FC236}">
                <a16:creationId xmlns:a16="http://schemas.microsoft.com/office/drawing/2014/main" id="{436D4442-FFD8-439B-B5F1-EB2DCA5FFAC7}"/>
              </a:ext>
            </a:extLst>
          </p:cNvPr>
          <p:cNvSpPr/>
          <p:nvPr/>
        </p:nvSpPr>
        <p:spPr>
          <a:xfrm>
            <a:off x="3900683" y="1212666"/>
            <a:ext cx="883864" cy="360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Drivers</a:t>
            </a:r>
          </a:p>
        </p:txBody>
      </p:sp>
      <p:sp>
        <p:nvSpPr>
          <p:cNvPr id="47" name="Prostokąt 46">
            <a:extLst>
              <a:ext uri="{FF2B5EF4-FFF2-40B4-BE49-F238E27FC236}">
                <a16:creationId xmlns:a16="http://schemas.microsoft.com/office/drawing/2014/main" id="{6ED5762E-C0B7-4EE6-99DE-438D40CAA155}"/>
              </a:ext>
            </a:extLst>
          </p:cNvPr>
          <p:cNvSpPr/>
          <p:nvPr/>
        </p:nvSpPr>
        <p:spPr>
          <a:xfrm>
            <a:off x="3539648" y="2029256"/>
            <a:ext cx="1702399" cy="360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Sequence Editor</a:t>
            </a:r>
          </a:p>
        </p:txBody>
      </p:sp>
      <p:sp>
        <p:nvSpPr>
          <p:cNvPr id="65" name="Prostokąt 64">
            <a:extLst>
              <a:ext uri="{FF2B5EF4-FFF2-40B4-BE49-F238E27FC236}">
                <a16:creationId xmlns:a16="http://schemas.microsoft.com/office/drawing/2014/main" id="{E90114C2-D385-4601-A0DB-766986B928DF}"/>
              </a:ext>
            </a:extLst>
          </p:cNvPr>
          <p:cNvSpPr/>
          <p:nvPr/>
        </p:nvSpPr>
        <p:spPr>
          <a:xfrm>
            <a:off x="2211048" y="2451766"/>
            <a:ext cx="902177" cy="360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Utilities</a:t>
            </a:r>
          </a:p>
        </p:txBody>
      </p:sp>
      <p:sp>
        <p:nvSpPr>
          <p:cNvPr id="9" name="Prostokąt 8">
            <a:extLst>
              <a:ext uri="{FF2B5EF4-FFF2-40B4-BE49-F238E27FC236}">
                <a16:creationId xmlns:a16="http://schemas.microsoft.com/office/drawing/2014/main" id="{E96DC4E2-13BD-4E58-9BAB-A1284366868E}"/>
              </a:ext>
            </a:extLst>
          </p:cNvPr>
          <p:cNvSpPr/>
          <p:nvPr/>
        </p:nvSpPr>
        <p:spPr>
          <a:xfrm>
            <a:off x="3239271" y="3268153"/>
            <a:ext cx="1403175" cy="360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UUT Tracking</a:t>
            </a:r>
          </a:p>
        </p:txBody>
      </p:sp>
      <p:sp>
        <p:nvSpPr>
          <p:cNvPr id="17" name="Prostokąt 16">
            <a:extLst>
              <a:ext uri="{FF2B5EF4-FFF2-40B4-BE49-F238E27FC236}">
                <a16:creationId xmlns:a16="http://schemas.microsoft.com/office/drawing/2014/main" id="{45E1AFB1-B9DA-4485-91F6-439D8AF5E101}"/>
              </a:ext>
            </a:extLst>
          </p:cNvPr>
          <p:cNvSpPr/>
          <p:nvPr/>
        </p:nvSpPr>
        <p:spPr>
          <a:xfrm>
            <a:off x="1843737" y="4093823"/>
            <a:ext cx="1978742" cy="360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User Management</a:t>
            </a:r>
          </a:p>
        </p:txBody>
      </p:sp>
      <p:sp>
        <p:nvSpPr>
          <p:cNvPr id="21" name="Prostokąt 20">
            <a:extLst>
              <a:ext uri="{FF2B5EF4-FFF2-40B4-BE49-F238E27FC236}">
                <a16:creationId xmlns:a16="http://schemas.microsoft.com/office/drawing/2014/main" id="{B9B9E44F-FDD0-4CAA-8C3C-9D2540960356}"/>
              </a:ext>
            </a:extLst>
          </p:cNvPr>
          <p:cNvSpPr/>
          <p:nvPr/>
        </p:nvSpPr>
        <p:spPr>
          <a:xfrm>
            <a:off x="4592409" y="3680575"/>
            <a:ext cx="1826153" cy="360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Database Logging</a:t>
            </a:r>
          </a:p>
        </p:txBody>
      </p:sp>
      <p:sp>
        <p:nvSpPr>
          <p:cNvPr id="32" name="Prostokąt 31">
            <a:extLst>
              <a:ext uri="{FF2B5EF4-FFF2-40B4-BE49-F238E27FC236}">
                <a16:creationId xmlns:a16="http://schemas.microsoft.com/office/drawing/2014/main" id="{A7BE551D-6330-4EAF-B28E-19760E6FEB96}"/>
              </a:ext>
            </a:extLst>
          </p:cNvPr>
          <p:cNvSpPr/>
          <p:nvPr/>
        </p:nvSpPr>
        <p:spPr>
          <a:xfrm>
            <a:off x="6451615" y="3680575"/>
            <a:ext cx="2012968" cy="360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Results Processing</a:t>
            </a:r>
          </a:p>
        </p:txBody>
      </p:sp>
      <p:sp>
        <p:nvSpPr>
          <p:cNvPr id="36" name="Prostokąt 35">
            <a:extLst>
              <a:ext uri="{FF2B5EF4-FFF2-40B4-BE49-F238E27FC236}">
                <a16:creationId xmlns:a16="http://schemas.microsoft.com/office/drawing/2014/main" id="{076C8404-3F4E-4B99-95A7-58D7197A61F5}"/>
              </a:ext>
            </a:extLst>
          </p:cNvPr>
          <p:cNvSpPr/>
          <p:nvPr/>
        </p:nvSpPr>
        <p:spPr>
          <a:xfrm>
            <a:off x="2692898" y="3690854"/>
            <a:ext cx="1826153" cy="360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Parallel Testing</a:t>
            </a:r>
          </a:p>
        </p:txBody>
      </p:sp>
      <p:sp>
        <p:nvSpPr>
          <p:cNvPr id="38" name="Prostokąt 37">
            <a:extLst>
              <a:ext uri="{FF2B5EF4-FFF2-40B4-BE49-F238E27FC236}">
                <a16:creationId xmlns:a16="http://schemas.microsoft.com/office/drawing/2014/main" id="{695DDC67-FB0A-436B-A192-4CF7FB220984}"/>
              </a:ext>
            </a:extLst>
          </p:cNvPr>
          <p:cNvSpPr/>
          <p:nvPr/>
        </p:nvSpPr>
        <p:spPr>
          <a:xfrm>
            <a:off x="3890659" y="4097776"/>
            <a:ext cx="751787" cy="360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MES</a:t>
            </a:r>
          </a:p>
        </p:txBody>
      </p:sp>
      <p:sp>
        <p:nvSpPr>
          <p:cNvPr id="39" name="Prostokąt 38">
            <a:extLst>
              <a:ext uri="{FF2B5EF4-FFF2-40B4-BE49-F238E27FC236}">
                <a16:creationId xmlns:a16="http://schemas.microsoft.com/office/drawing/2014/main" id="{7E92716F-15A2-42F3-858F-701BF14F1FD8}"/>
              </a:ext>
            </a:extLst>
          </p:cNvPr>
          <p:cNvSpPr/>
          <p:nvPr/>
        </p:nvSpPr>
        <p:spPr>
          <a:xfrm>
            <a:off x="786720" y="3275564"/>
            <a:ext cx="2405217" cy="360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 Status Visualization</a:t>
            </a:r>
          </a:p>
        </p:txBody>
      </p:sp>
      <p:sp>
        <p:nvSpPr>
          <p:cNvPr id="46" name="Prostokąt 45">
            <a:extLst>
              <a:ext uri="{FF2B5EF4-FFF2-40B4-BE49-F238E27FC236}">
                <a16:creationId xmlns:a16="http://schemas.microsoft.com/office/drawing/2014/main" id="{C1C442FC-EF44-4323-88EA-73FDB31826E9}"/>
              </a:ext>
            </a:extLst>
          </p:cNvPr>
          <p:cNvSpPr/>
          <p:nvPr/>
        </p:nvSpPr>
        <p:spPr>
          <a:xfrm>
            <a:off x="786720" y="3695168"/>
            <a:ext cx="1826154" cy="360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Limits Evaluation</a:t>
            </a:r>
          </a:p>
        </p:txBody>
      </p:sp>
      <p:sp>
        <p:nvSpPr>
          <p:cNvPr id="56" name="Prostokąt 55">
            <a:extLst>
              <a:ext uri="{FF2B5EF4-FFF2-40B4-BE49-F238E27FC236}">
                <a16:creationId xmlns:a16="http://schemas.microsoft.com/office/drawing/2014/main" id="{87C14CD5-53B5-48DF-AB12-709B504CE755}"/>
              </a:ext>
            </a:extLst>
          </p:cNvPr>
          <p:cNvSpPr/>
          <p:nvPr/>
        </p:nvSpPr>
        <p:spPr>
          <a:xfrm>
            <a:off x="518252" y="4103465"/>
            <a:ext cx="1237840" cy="360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Calibration</a:t>
            </a:r>
          </a:p>
        </p:txBody>
      </p:sp>
      <p:sp>
        <p:nvSpPr>
          <p:cNvPr id="63" name="Prostokąt 62">
            <a:extLst>
              <a:ext uri="{FF2B5EF4-FFF2-40B4-BE49-F238E27FC236}">
                <a16:creationId xmlns:a16="http://schemas.microsoft.com/office/drawing/2014/main" id="{E41EDBB1-F321-42C7-AFD6-BCBAEC1280B9}"/>
              </a:ext>
            </a:extLst>
          </p:cNvPr>
          <p:cNvSpPr/>
          <p:nvPr/>
        </p:nvSpPr>
        <p:spPr>
          <a:xfrm>
            <a:off x="6553199" y="3265722"/>
            <a:ext cx="2012968" cy="360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Process Control</a:t>
            </a:r>
          </a:p>
        </p:txBody>
      </p:sp>
      <p:sp>
        <p:nvSpPr>
          <p:cNvPr id="66" name="Prostokąt 65">
            <a:extLst>
              <a:ext uri="{FF2B5EF4-FFF2-40B4-BE49-F238E27FC236}">
                <a16:creationId xmlns:a16="http://schemas.microsoft.com/office/drawing/2014/main" id="{91E6F297-C306-4948-95CA-2E1ED0F76237}"/>
              </a:ext>
            </a:extLst>
          </p:cNvPr>
          <p:cNvSpPr/>
          <p:nvPr/>
        </p:nvSpPr>
        <p:spPr>
          <a:xfrm>
            <a:off x="4688669" y="3268802"/>
            <a:ext cx="1826153" cy="360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Customization</a:t>
            </a:r>
          </a:p>
        </p:txBody>
      </p:sp>
      <p:sp>
        <p:nvSpPr>
          <p:cNvPr id="71" name="Prostokąt 70">
            <a:extLst>
              <a:ext uri="{FF2B5EF4-FFF2-40B4-BE49-F238E27FC236}">
                <a16:creationId xmlns:a16="http://schemas.microsoft.com/office/drawing/2014/main" id="{7B6DD571-4CD7-4F4F-973F-9C28D9889FF4}"/>
              </a:ext>
            </a:extLst>
          </p:cNvPr>
          <p:cNvSpPr/>
          <p:nvPr/>
        </p:nvSpPr>
        <p:spPr>
          <a:xfrm>
            <a:off x="4725598" y="4101160"/>
            <a:ext cx="884691" cy="360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Other?</a:t>
            </a:r>
          </a:p>
        </p:txBody>
      </p:sp>
      <p:sp>
        <p:nvSpPr>
          <p:cNvPr id="50" name="Prostokąt 49">
            <a:extLst>
              <a:ext uri="{FF2B5EF4-FFF2-40B4-BE49-F238E27FC236}">
                <a16:creationId xmlns:a16="http://schemas.microsoft.com/office/drawing/2014/main" id="{DB2772F7-9892-4DEA-9D50-DB855E6F082B}"/>
              </a:ext>
            </a:extLst>
          </p:cNvPr>
          <p:cNvSpPr/>
          <p:nvPr/>
        </p:nvSpPr>
        <p:spPr>
          <a:xfrm>
            <a:off x="5693441" y="4092348"/>
            <a:ext cx="2646948" cy="360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Offline Results Processing</a:t>
            </a:r>
          </a:p>
        </p:txBody>
      </p:sp>
      <p:sp>
        <p:nvSpPr>
          <p:cNvPr id="2" name="pole tekstowe 1">
            <a:extLst>
              <a:ext uri="{FF2B5EF4-FFF2-40B4-BE49-F238E27FC236}">
                <a16:creationId xmlns:a16="http://schemas.microsoft.com/office/drawing/2014/main" id="{7245E883-375B-49AA-BF8C-B6E61E62EA3B}"/>
              </a:ext>
            </a:extLst>
          </p:cNvPr>
          <p:cNvSpPr txBox="1"/>
          <p:nvPr/>
        </p:nvSpPr>
        <p:spPr>
          <a:xfrm>
            <a:off x="6113299" y="1170852"/>
            <a:ext cx="2452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dirty="0"/>
              <a:t>Non-Product </a:t>
            </a:r>
            <a:r>
              <a:rPr lang="pl-PL" dirty="0" err="1"/>
              <a:t>Specific</a:t>
            </a:r>
            <a:endParaRPr lang="en-US" dirty="0"/>
          </a:p>
        </p:txBody>
      </p:sp>
      <p:sp>
        <p:nvSpPr>
          <p:cNvPr id="34" name="pole tekstowe 33">
            <a:extLst>
              <a:ext uri="{FF2B5EF4-FFF2-40B4-BE49-F238E27FC236}">
                <a16:creationId xmlns:a16="http://schemas.microsoft.com/office/drawing/2014/main" id="{79EC1840-198F-4422-820B-A3FAF052647A}"/>
              </a:ext>
            </a:extLst>
          </p:cNvPr>
          <p:cNvSpPr txBox="1"/>
          <p:nvPr/>
        </p:nvSpPr>
        <p:spPr>
          <a:xfrm>
            <a:off x="6113299" y="1600381"/>
            <a:ext cx="2452868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l-PL" dirty="0"/>
              <a:t>Engine</a:t>
            </a:r>
            <a:endParaRPr lang="en-US" dirty="0"/>
          </a:p>
        </p:txBody>
      </p:sp>
      <p:sp>
        <p:nvSpPr>
          <p:cNvPr id="35" name="pole tekstowe 34">
            <a:extLst>
              <a:ext uri="{FF2B5EF4-FFF2-40B4-BE49-F238E27FC236}">
                <a16:creationId xmlns:a16="http://schemas.microsoft.com/office/drawing/2014/main" id="{73D5B8C9-C6CF-4C85-ACB5-576E36059642}"/>
              </a:ext>
            </a:extLst>
          </p:cNvPr>
          <p:cNvSpPr txBox="1"/>
          <p:nvPr/>
        </p:nvSpPr>
        <p:spPr>
          <a:xfrm>
            <a:off x="6113299" y="2029910"/>
            <a:ext cx="2452868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l-PL" dirty="0"/>
              <a:t>Framework</a:t>
            </a:r>
            <a:endParaRPr lang="en-US" dirty="0"/>
          </a:p>
        </p:txBody>
      </p:sp>
      <p:sp>
        <p:nvSpPr>
          <p:cNvPr id="40" name="pole tekstowe 39">
            <a:extLst>
              <a:ext uri="{FF2B5EF4-FFF2-40B4-BE49-F238E27FC236}">
                <a16:creationId xmlns:a16="http://schemas.microsoft.com/office/drawing/2014/main" id="{F7B9A61E-994F-4C55-8AAB-0CA6A83A4580}"/>
              </a:ext>
            </a:extLst>
          </p:cNvPr>
          <p:cNvSpPr txBox="1"/>
          <p:nvPr/>
        </p:nvSpPr>
        <p:spPr>
          <a:xfrm>
            <a:off x="6113299" y="2459439"/>
            <a:ext cx="2452868" cy="369332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l-PL" dirty="0" err="1"/>
              <a:t>Process</a:t>
            </a:r>
            <a:r>
              <a:rPr lang="pl-PL" dirty="0"/>
              <a:t> Model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12231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3767A"/>
                                      </p:to>
                                    </p:animClr>
                                    <p:set>
                                      <p:cBhvr>
                                        <p:cTn id="1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3767A"/>
                                      </p:to>
                                    </p:animClr>
                                    <p:set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3767A"/>
                                      </p:to>
                                    </p:animClr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2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3767A"/>
                                      </p:to>
                                    </p:animClr>
                                    <p:set>
                                      <p:cBhvr>
                                        <p:cTn id="23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3767A"/>
                                      </p:to>
                                    </p:animClr>
                                    <p:set>
                                      <p:cBhvr>
                                        <p:cTn id="2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3767A"/>
                                      </p:to>
                                    </p:animClr>
                                    <p:set>
                                      <p:cBhvr>
                                        <p:cTn id="3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3767A"/>
                                      </p:to>
                                    </p:animClr>
                                    <p:set>
                                      <p:cBhvr>
                                        <p:cTn id="3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8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3767A"/>
                                      </p:to>
                                    </p:animClr>
                                    <p:set>
                                      <p:cBhvr>
                                        <p:cTn id="39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0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3767A"/>
                                      </p:to>
                                    </p:animClr>
                                    <p:set>
                                      <p:cBhvr>
                                        <p:cTn id="4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3767A"/>
                                      </p:to>
                                    </p:animClr>
                                    <p:set>
                                      <p:cBhvr>
                                        <p:cTn id="4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3767A"/>
                                      </p:to>
                                    </p:animClr>
                                    <p:set>
                                      <p:cBhvr>
                                        <p:cTn id="5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4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3767A"/>
                                      </p:to>
                                    </p:animClr>
                                    <p:set>
                                      <p:cBhvr>
                                        <p:cTn id="55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6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3767A"/>
                                      </p:to>
                                    </p:animClr>
                                    <p:set>
                                      <p:cBhvr>
                                        <p:cTn id="5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4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8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2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6" dur="50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0" dur="50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4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8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2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6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0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4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8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2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6" dur="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7" dur="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0" dur="500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1" dur="500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0" grpId="0" animBg="1"/>
      <p:bldP spid="33" grpId="0" animBg="1"/>
      <p:bldP spid="61" grpId="0" animBg="1"/>
      <p:bldP spid="62" grpId="0" animBg="1"/>
      <p:bldP spid="5" grpId="0" animBg="1"/>
      <p:bldP spid="18" grpId="0" animBg="1"/>
      <p:bldP spid="19" grpId="0" animBg="1"/>
      <p:bldP spid="27" grpId="0" animBg="1"/>
      <p:bldP spid="29" grpId="0" animBg="1"/>
      <p:bldP spid="31" grpId="0" animBg="1"/>
      <p:bldP spid="37" grpId="0" animBg="1"/>
      <p:bldP spid="41" grpId="0" animBg="1"/>
      <p:bldP spid="47" grpId="0" animBg="1"/>
      <p:bldP spid="65" grpId="0" animBg="1"/>
      <p:bldP spid="2" grpId="0"/>
      <p:bldP spid="34" grpId="0" animBg="1"/>
      <p:bldP spid="35" grpId="0" animBg="1"/>
      <p:bldP spid="40" grpId="0" animBg="1"/>
      <p:bldP spid="40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2973D17D-72A0-4D08-AE5D-3FA88DA7E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Test System Overview</a:t>
            </a:r>
          </a:p>
        </p:txBody>
      </p:sp>
      <p:sp>
        <p:nvSpPr>
          <p:cNvPr id="9" name="Prostokąt 8">
            <a:extLst>
              <a:ext uri="{FF2B5EF4-FFF2-40B4-BE49-F238E27FC236}">
                <a16:creationId xmlns:a16="http://schemas.microsoft.com/office/drawing/2014/main" id="{E96DC4E2-13BD-4E58-9BAB-A1284366868E}"/>
              </a:ext>
            </a:extLst>
          </p:cNvPr>
          <p:cNvSpPr/>
          <p:nvPr/>
        </p:nvSpPr>
        <p:spPr>
          <a:xfrm>
            <a:off x="3239271" y="3268153"/>
            <a:ext cx="1403175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UUT Tracking</a:t>
            </a:r>
          </a:p>
        </p:txBody>
      </p:sp>
      <p:sp>
        <p:nvSpPr>
          <p:cNvPr id="17" name="Prostokąt 16">
            <a:extLst>
              <a:ext uri="{FF2B5EF4-FFF2-40B4-BE49-F238E27FC236}">
                <a16:creationId xmlns:a16="http://schemas.microsoft.com/office/drawing/2014/main" id="{45E1AFB1-B9DA-4485-91F6-439D8AF5E101}"/>
              </a:ext>
            </a:extLst>
          </p:cNvPr>
          <p:cNvSpPr/>
          <p:nvPr/>
        </p:nvSpPr>
        <p:spPr>
          <a:xfrm>
            <a:off x="1843737" y="4093823"/>
            <a:ext cx="1978742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User Management</a:t>
            </a:r>
          </a:p>
        </p:txBody>
      </p:sp>
      <p:sp>
        <p:nvSpPr>
          <p:cNvPr id="21" name="Prostokąt 20">
            <a:extLst>
              <a:ext uri="{FF2B5EF4-FFF2-40B4-BE49-F238E27FC236}">
                <a16:creationId xmlns:a16="http://schemas.microsoft.com/office/drawing/2014/main" id="{B9B9E44F-FDD0-4CAA-8C3C-9D2540960356}"/>
              </a:ext>
            </a:extLst>
          </p:cNvPr>
          <p:cNvSpPr/>
          <p:nvPr/>
        </p:nvSpPr>
        <p:spPr>
          <a:xfrm>
            <a:off x="4592409" y="3680575"/>
            <a:ext cx="1826153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Database Logging</a:t>
            </a:r>
          </a:p>
        </p:txBody>
      </p:sp>
      <p:sp>
        <p:nvSpPr>
          <p:cNvPr id="32" name="Prostokąt 31">
            <a:extLst>
              <a:ext uri="{FF2B5EF4-FFF2-40B4-BE49-F238E27FC236}">
                <a16:creationId xmlns:a16="http://schemas.microsoft.com/office/drawing/2014/main" id="{A7BE551D-6330-4EAF-B28E-19760E6FEB96}"/>
              </a:ext>
            </a:extLst>
          </p:cNvPr>
          <p:cNvSpPr/>
          <p:nvPr/>
        </p:nvSpPr>
        <p:spPr>
          <a:xfrm>
            <a:off x="6451615" y="3680575"/>
            <a:ext cx="2012968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Results Processing</a:t>
            </a:r>
          </a:p>
        </p:txBody>
      </p:sp>
      <p:sp>
        <p:nvSpPr>
          <p:cNvPr id="36" name="Prostokąt 35">
            <a:extLst>
              <a:ext uri="{FF2B5EF4-FFF2-40B4-BE49-F238E27FC236}">
                <a16:creationId xmlns:a16="http://schemas.microsoft.com/office/drawing/2014/main" id="{076C8404-3F4E-4B99-95A7-58D7197A61F5}"/>
              </a:ext>
            </a:extLst>
          </p:cNvPr>
          <p:cNvSpPr/>
          <p:nvPr/>
        </p:nvSpPr>
        <p:spPr>
          <a:xfrm>
            <a:off x="2692898" y="3690854"/>
            <a:ext cx="1826153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Parallel Testing</a:t>
            </a:r>
          </a:p>
        </p:txBody>
      </p:sp>
      <p:sp>
        <p:nvSpPr>
          <p:cNvPr id="38" name="Prostokąt 37">
            <a:extLst>
              <a:ext uri="{FF2B5EF4-FFF2-40B4-BE49-F238E27FC236}">
                <a16:creationId xmlns:a16="http://schemas.microsoft.com/office/drawing/2014/main" id="{695DDC67-FB0A-436B-A192-4CF7FB220984}"/>
              </a:ext>
            </a:extLst>
          </p:cNvPr>
          <p:cNvSpPr/>
          <p:nvPr/>
        </p:nvSpPr>
        <p:spPr>
          <a:xfrm>
            <a:off x="3890659" y="4097776"/>
            <a:ext cx="751787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MES</a:t>
            </a:r>
          </a:p>
        </p:txBody>
      </p:sp>
      <p:sp>
        <p:nvSpPr>
          <p:cNvPr id="39" name="Prostokąt 38">
            <a:extLst>
              <a:ext uri="{FF2B5EF4-FFF2-40B4-BE49-F238E27FC236}">
                <a16:creationId xmlns:a16="http://schemas.microsoft.com/office/drawing/2014/main" id="{7E92716F-15A2-42F3-858F-701BF14F1FD8}"/>
              </a:ext>
            </a:extLst>
          </p:cNvPr>
          <p:cNvSpPr/>
          <p:nvPr/>
        </p:nvSpPr>
        <p:spPr>
          <a:xfrm>
            <a:off x="786720" y="3275564"/>
            <a:ext cx="2405217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 Status Visualization</a:t>
            </a:r>
          </a:p>
        </p:txBody>
      </p:sp>
      <p:sp>
        <p:nvSpPr>
          <p:cNvPr id="46" name="Prostokąt 45">
            <a:extLst>
              <a:ext uri="{FF2B5EF4-FFF2-40B4-BE49-F238E27FC236}">
                <a16:creationId xmlns:a16="http://schemas.microsoft.com/office/drawing/2014/main" id="{C1C442FC-EF44-4323-88EA-73FDB31826E9}"/>
              </a:ext>
            </a:extLst>
          </p:cNvPr>
          <p:cNvSpPr/>
          <p:nvPr/>
        </p:nvSpPr>
        <p:spPr>
          <a:xfrm>
            <a:off x="786720" y="3695168"/>
            <a:ext cx="1826154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Limits Evaluation</a:t>
            </a:r>
          </a:p>
        </p:txBody>
      </p:sp>
      <p:sp>
        <p:nvSpPr>
          <p:cNvPr id="56" name="Prostokąt 55">
            <a:extLst>
              <a:ext uri="{FF2B5EF4-FFF2-40B4-BE49-F238E27FC236}">
                <a16:creationId xmlns:a16="http://schemas.microsoft.com/office/drawing/2014/main" id="{87C14CD5-53B5-48DF-AB12-709B504CE755}"/>
              </a:ext>
            </a:extLst>
          </p:cNvPr>
          <p:cNvSpPr/>
          <p:nvPr/>
        </p:nvSpPr>
        <p:spPr>
          <a:xfrm>
            <a:off x="518252" y="4103465"/>
            <a:ext cx="1237840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Calibration</a:t>
            </a:r>
          </a:p>
        </p:txBody>
      </p:sp>
      <p:sp>
        <p:nvSpPr>
          <p:cNvPr id="63" name="Prostokąt 62">
            <a:extLst>
              <a:ext uri="{FF2B5EF4-FFF2-40B4-BE49-F238E27FC236}">
                <a16:creationId xmlns:a16="http://schemas.microsoft.com/office/drawing/2014/main" id="{E41EDBB1-F321-42C7-AFD6-BCBAEC1280B9}"/>
              </a:ext>
            </a:extLst>
          </p:cNvPr>
          <p:cNvSpPr/>
          <p:nvPr/>
        </p:nvSpPr>
        <p:spPr>
          <a:xfrm>
            <a:off x="6553199" y="3265722"/>
            <a:ext cx="2012968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Process Control</a:t>
            </a:r>
          </a:p>
        </p:txBody>
      </p:sp>
      <p:sp>
        <p:nvSpPr>
          <p:cNvPr id="66" name="Prostokąt 65">
            <a:extLst>
              <a:ext uri="{FF2B5EF4-FFF2-40B4-BE49-F238E27FC236}">
                <a16:creationId xmlns:a16="http://schemas.microsoft.com/office/drawing/2014/main" id="{91E6F297-C306-4948-95CA-2E1ED0F76237}"/>
              </a:ext>
            </a:extLst>
          </p:cNvPr>
          <p:cNvSpPr/>
          <p:nvPr/>
        </p:nvSpPr>
        <p:spPr>
          <a:xfrm>
            <a:off x="4688669" y="3268802"/>
            <a:ext cx="1826153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Customization</a:t>
            </a:r>
          </a:p>
        </p:txBody>
      </p:sp>
      <p:sp>
        <p:nvSpPr>
          <p:cNvPr id="71" name="Prostokąt 70">
            <a:extLst>
              <a:ext uri="{FF2B5EF4-FFF2-40B4-BE49-F238E27FC236}">
                <a16:creationId xmlns:a16="http://schemas.microsoft.com/office/drawing/2014/main" id="{7B6DD571-4CD7-4F4F-973F-9C28D9889FF4}"/>
              </a:ext>
            </a:extLst>
          </p:cNvPr>
          <p:cNvSpPr/>
          <p:nvPr/>
        </p:nvSpPr>
        <p:spPr>
          <a:xfrm>
            <a:off x="4725598" y="4101160"/>
            <a:ext cx="884691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Other?</a:t>
            </a:r>
          </a:p>
        </p:txBody>
      </p:sp>
      <p:sp>
        <p:nvSpPr>
          <p:cNvPr id="50" name="Prostokąt 49">
            <a:extLst>
              <a:ext uri="{FF2B5EF4-FFF2-40B4-BE49-F238E27FC236}">
                <a16:creationId xmlns:a16="http://schemas.microsoft.com/office/drawing/2014/main" id="{DB2772F7-9892-4DEA-9D50-DB855E6F082B}"/>
              </a:ext>
            </a:extLst>
          </p:cNvPr>
          <p:cNvSpPr/>
          <p:nvPr/>
        </p:nvSpPr>
        <p:spPr>
          <a:xfrm>
            <a:off x="5693441" y="4092348"/>
            <a:ext cx="2646948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Offline Results Processing</a:t>
            </a:r>
          </a:p>
        </p:txBody>
      </p:sp>
      <p:sp>
        <p:nvSpPr>
          <p:cNvPr id="42" name="pole tekstowe 41">
            <a:extLst>
              <a:ext uri="{FF2B5EF4-FFF2-40B4-BE49-F238E27FC236}">
                <a16:creationId xmlns:a16="http://schemas.microsoft.com/office/drawing/2014/main" id="{6A5C496B-5018-40A3-AC05-F36D860351FE}"/>
              </a:ext>
            </a:extLst>
          </p:cNvPr>
          <p:cNvSpPr txBox="1"/>
          <p:nvPr/>
        </p:nvSpPr>
        <p:spPr>
          <a:xfrm>
            <a:off x="2117191" y="1411104"/>
            <a:ext cx="490961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Ø"/>
            </a:pPr>
            <a:r>
              <a:rPr lang="pl-PL" sz="2800" dirty="0" err="1"/>
              <a:t>Process</a:t>
            </a:r>
            <a:r>
              <a:rPr lang="pl-PL" sz="2800" dirty="0"/>
              <a:t> Model</a:t>
            </a:r>
          </a:p>
          <a:p>
            <a:pPr marL="285750" indent="-285750" algn="ctr">
              <a:buFont typeface="Wingdings" panose="05000000000000000000" pitchFamily="2" charset="2"/>
              <a:buChar char="Ø"/>
            </a:pPr>
            <a:r>
              <a:rPr lang="pl-PL" sz="2800" dirty="0"/>
              <a:t>Plug-</a:t>
            </a:r>
            <a:r>
              <a:rPr lang="pl-PL" sz="2800" dirty="0" err="1"/>
              <a:t>Ins</a:t>
            </a:r>
            <a:r>
              <a:rPr lang="pl-PL" sz="2800" dirty="0"/>
              <a:t> and </a:t>
            </a:r>
            <a:r>
              <a:rPr lang="pl-PL" sz="2800" dirty="0" err="1"/>
              <a:t>Add-ons</a:t>
            </a:r>
            <a:endParaRPr lang="pl-PL" sz="2800" dirty="0"/>
          </a:p>
          <a:p>
            <a:pPr marL="285750" indent="-285750" algn="ctr">
              <a:buFont typeface="Wingdings" panose="05000000000000000000" pitchFamily="2" charset="2"/>
              <a:buChar char="Ø"/>
            </a:pPr>
            <a:r>
              <a:rPr lang="pl-PL" sz="2800" dirty="0" err="1"/>
              <a:t>Result</a:t>
            </a:r>
            <a:r>
              <a:rPr lang="pl-PL" sz="2800" dirty="0"/>
              <a:t> Processing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8121443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7" grpId="0" animBg="1"/>
      <p:bldP spid="36" grpId="0" animBg="1"/>
      <p:bldP spid="38" grpId="0" animBg="1"/>
      <p:bldP spid="39" grpId="0" animBg="1"/>
      <p:bldP spid="46" grpId="0" animBg="1"/>
      <p:bldP spid="56" grpId="0" animBg="1"/>
      <p:bldP spid="71" grpId="0" animBg="1"/>
      <p:bldP spid="50" grpId="0" animBg="1"/>
      <p:bldP spid="42" grpId="0"/>
    </p:bldLst>
  </p:timing>
</p:sld>
</file>

<file path=ppt/theme/theme1.xml><?xml version="1.0" encoding="utf-8"?>
<a:theme xmlns:a="http://schemas.openxmlformats.org/drawingml/2006/main" name="FY16_Averna_Theme">
  <a:themeElements>
    <a:clrScheme name="FY16 Averna">
      <a:dk1>
        <a:srgbClr val="373F44"/>
      </a:dk1>
      <a:lt1>
        <a:srgbClr val="FFFFFF"/>
      </a:lt1>
      <a:dk2>
        <a:srgbClr val="9CA222"/>
      </a:dk2>
      <a:lt2>
        <a:srgbClr val="C3CB2B"/>
      </a:lt2>
      <a:accent1>
        <a:srgbClr val="F0F0F0"/>
      </a:accent1>
      <a:accent2>
        <a:srgbClr val="E1E1E1"/>
      </a:accent2>
      <a:accent3>
        <a:srgbClr val="CCCCCC"/>
      </a:accent3>
      <a:accent4>
        <a:srgbClr val="73767A"/>
      </a:accent4>
      <a:accent5>
        <a:srgbClr val="000000"/>
      </a:accent5>
      <a:accent6>
        <a:srgbClr val="9CA222"/>
      </a:accent6>
      <a:hlink>
        <a:srgbClr val="F0643C"/>
      </a:hlink>
      <a:folHlink>
        <a:srgbClr val="D7DC73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C6B2CCE2C85C54897DE7A3C8C41922F" ma:contentTypeVersion="31" ma:contentTypeDescription="Create a new document." ma:contentTypeScope="" ma:versionID="676c99532fdf91182238b170d69ef379">
  <xsd:schema xmlns:xsd="http://www.w3.org/2001/XMLSchema" xmlns:xs="http://www.w3.org/2001/XMLSchema" xmlns:p="http://schemas.microsoft.com/office/2006/metadata/properties" xmlns:ns2="aca060b4-6ed8-42a1-b8f2-54b75a4e9d8d" xmlns:ns3="ea8990c7-e617-4fd5-b021-93ef19d339dd" targetNamespace="http://schemas.microsoft.com/office/2006/metadata/properties" ma:root="true" ma:fieldsID="a90f08b0a05248d04e9e7a3f285c214e" ns2:_="" ns3:_="">
    <xsd:import namespace="aca060b4-6ed8-42a1-b8f2-54b75a4e9d8d"/>
    <xsd:import namespace="ea8990c7-e617-4fd5-b021-93ef19d339dd"/>
    <xsd:element name="properties">
      <xsd:complexType>
        <xsd:sequence>
          <xsd:element name="documentManagement">
            <xsd:complexType>
              <xsd:all>
                <xsd:element ref="ns2:lookup" minOccurs="0"/>
                <xsd:element ref="ns2:Category"/>
                <xsd:element ref="ns2:Reference" minOccurs="0"/>
                <xsd:element ref="ns2:Revision"/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lookup_x003a_Activity" minOccurs="0"/>
                <xsd:element ref="ns2:lookup_x003a_phase" minOccurs="0"/>
                <xsd:element ref="ns3:SharedWithUsers" minOccurs="0"/>
                <xsd:element ref="ns3:SharedWithDetails" minOccurs="0"/>
                <xsd:element ref="ns2:_Flow_Signoff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ca060b4-6ed8-42a1-b8f2-54b75a4e9d8d" elementFormDefault="qualified">
    <xsd:import namespace="http://schemas.microsoft.com/office/2006/documentManagement/types"/>
    <xsd:import namespace="http://schemas.microsoft.com/office/infopath/2007/PartnerControls"/>
    <xsd:element name="lookup" ma:index="1" nillable="true" ma:displayName="lookup" ma:list="{95e8f31b-d5b0-424b-8e55-406f71993ecb}" ma:internalName="lookup" ma:readOnly="false" ma:showField="Combination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Category" ma:index="2" ma:displayName="Category" ma:default="Please Choose" ma:format="Dropdown" ma:internalName="Category">
      <xsd:simpleType>
        <xsd:restriction base="dms:Choice">
          <xsd:enumeration value="Form"/>
          <xsd:enumeration value="Documents"/>
          <xsd:enumeration value="Procedure"/>
          <xsd:enumeration value="Standard"/>
          <xsd:enumeration value="Please Choose"/>
        </xsd:restriction>
      </xsd:simpleType>
    </xsd:element>
    <xsd:element name="Reference" ma:index="3" nillable="true" ma:displayName="Reference" ma:format="Dropdown" ma:indexed="true" ma:internalName="Reference">
      <xsd:simpleType>
        <xsd:restriction base="dms:Text">
          <xsd:maxLength value="255"/>
        </xsd:restriction>
      </xsd:simpleType>
    </xsd:element>
    <xsd:element name="Revision" ma:index="4" ma:displayName="Revision" ma:default="0.1" ma:internalName="Revision" ma:percentage="FALSE">
      <xsd:simpleType>
        <xsd:restriction base="dms:Number">
          <xsd:minInclusive value="0"/>
        </xsd:restriction>
      </xsd:simple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lookup_x003a_Activity" ma:index="12" nillable="true" ma:displayName="Activity" ma:list="{95e8f31b-d5b0-424b-8e55-406f71993ecb}" ma:internalName="lookup_x003a_Activity" ma:readOnly="true" ma:showField="grgy" ma:web="ea8990c7-e617-4fd5-b021-93ef19d339d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ookup_x003a_phase" ma:index="13" nillable="true" ma:displayName="Phase" ma:list="{95e8f31b-d5b0-424b-8e55-406f71993ecb}" ma:internalName="lookup_x003a_phase" ma:readOnly="true" ma:showField="Title" ma:web="ea8990c7-e617-4fd5-b021-93ef19d339d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_Flow_SignoffStatus" ma:index="20" nillable="true" ma:displayName="Sign-off status" ma:internalName="_x0024_Resources_x003a_core_x002c_Signoff_Status_x003b_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a8990c7-e617-4fd5-b021-93ef19d339dd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14" ma:displayName="Content Type"/>
        <xsd:element ref="dc:title" minOccurs="0" maxOccurs="1" ma:index="0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Reference xmlns="aca060b4-6ed8-42a1-b8f2-54b75a4e9d8d" xsi:nil="true"/>
    <Revision xmlns="aca060b4-6ed8-42a1-b8f2-54b75a4e9d8d">1</Revision>
    <Category xmlns="aca060b4-6ed8-42a1-b8f2-54b75a4e9d8d">Form</Category>
    <lookup xmlns="aca060b4-6ed8-42a1-b8f2-54b75a4e9d8d">
      <Value>20</Value>
    </lookup>
    <_Flow_SignoffStatus xmlns="aca060b4-6ed8-42a1-b8f2-54b75a4e9d8d" xsi:nil="true"/>
  </documentManagement>
</p:properties>
</file>

<file path=customXml/itemProps1.xml><?xml version="1.0" encoding="utf-8"?>
<ds:datastoreItem xmlns:ds="http://schemas.openxmlformats.org/officeDocument/2006/customXml" ds:itemID="{29B784A6-D28B-465C-A461-96225C410B1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ca060b4-6ed8-42a1-b8f2-54b75a4e9d8d"/>
    <ds:schemaRef ds:uri="ea8990c7-e617-4fd5-b021-93ef19d339d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91F4125-48B9-4CBD-9A55-BAC34717D4A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7BD92A2-10EC-4E55-B2D0-1440B4C9E1F1}">
  <ds:schemaRefs>
    <ds:schemaRef ds:uri="http://purl.org/dc/elements/1.1/"/>
    <ds:schemaRef ds:uri="http://schemas.microsoft.com/office/2006/metadata/properties"/>
    <ds:schemaRef ds:uri="aca060b4-6ed8-42a1-b8f2-54b75a4e9d8d"/>
    <ds:schemaRef ds:uri="ea8990c7-e617-4fd5-b021-93ef19d339dd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37263</TotalTime>
  <Words>1713</Words>
  <Application>Microsoft Office PowerPoint</Application>
  <PresentationFormat>Pokaz na ekranie (16:9)</PresentationFormat>
  <Paragraphs>666</Paragraphs>
  <Slides>41</Slides>
  <Notes>26</Notes>
  <HiddenSlides>10</HiddenSlides>
  <MMClips>1</MMClips>
  <ScaleCrop>false</ScaleCrop>
  <HeadingPairs>
    <vt:vector size="6" baseType="variant">
      <vt:variant>
        <vt:lpstr>Używane czcionki</vt:lpstr>
      </vt:variant>
      <vt:variant>
        <vt:i4>4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41</vt:i4>
      </vt:variant>
    </vt:vector>
  </HeadingPairs>
  <TitlesOfParts>
    <vt:vector size="46" baseType="lpstr">
      <vt:lpstr>Arial</vt:lpstr>
      <vt:lpstr>Calibri</vt:lpstr>
      <vt:lpstr>Calibri Light</vt:lpstr>
      <vt:lpstr>Wingdings</vt:lpstr>
      <vt:lpstr>FY16_Averna_Theme</vt:lpstr>
      <vt:lpstr>Prezentacja programu PowerPoint</vt:lpstr>
      <vt:lpstr>Agenda</vt:lpstr>
      <vt:lpstr>Prezentacja programu PowerPoint</vt:lpstr>
      <vt:lpstr>Test System Overview</vt:lpstr>
      <vt:lpstr>Test System Overview</vt:lpstr>
      <vt:lpstr>Test System Overview</vt:lpstr>
      <vt:lpstr>Test System Overview</vt:lpstr>
      <vt:lpstr>Test System Overview</vt:lpstr>
      <vt:lpstr>Test System Overview</vt:lpstr>
      <vt:lpstr>Prezentacja programu PowerPoint</vt:lpstr>
      <vt:lpstr>Process Model</vt:lpstr>
      <vt:lpstr>Process Model: Comparison</vt:lpstr>
      <vt:lpstr>Process Model: Example</vt:lpstr>
      <vt:lpstr>Process Model: Architecture Change</vt:lpstr>
      <vt:lpstr>Process Model: Example</vt:lpstr>
      <vt:lpstr>Process Model: Single Threading </vt:lpstr>
      <vt:lpstr>Process Model: Multithreading</vt:lpstr>
      <vt:lpstr>Process Model: Callbacks</vt:lpstr>
      <vt:lpstr>Process Model: Configure Result Processing</vt:lpstr>
      <vt:lpstr>Process Model: Step by Step</vt:lpstr>
      <vt:lpstr>Process Model: Step by Step</vt:lpstr>
      <vt:lpstr>Process Model: Step by Step</vt:lpstr>
      <vt:lpstr>Process Model: Step by Step</vt:lpstr>
      <vt:lpstr>Process Model: Step by Step</vt:lpstr>
      <vt:lpstr>Process Model: Step by Step</vt:lpstr>
      <vt:lpstr>Prezentacja programu PowerPoint</vt:lpstr>
      <vt:lpstr>Plug-ins and Add-ons</vt:lpstr>
      <vt:lpstr>Plug-ins and Add-ons: Properties </vt:lpstr>
      <vt:lpstr>Plug-ins and Add-ons: Properties </vt:lpstr>
      <vt:lpstr>Plug-ins and Add-ons: Properties </vt:lpstr>
      <vt:lpstr>Plug-ins and Add-ons: Plug-in Entry Points</vt:lpstr>
      <vt:lpstr>Plug-ins and Add-ons: Simple Plug-in Example</vt:lpstr>
      <vt:lpstr>Plug-ins and Add-ons: Report Class</vt:lpstr>
      <vt:lpstr>Plug-ins and Add-ons: Report Class</vt:lpstr>
      <vt:lpstr>Plug-ins and Add-ons: Report Class</vt:lpstr>
      <vt:lpstr>Plug-ins and Add-ons: Simple Plug-in Example</vt:lpstr>
      <vt:lpstr>Plug-ins and Add-ons: Simple Plug-in Example</vt:lpstr>
      <vt:lpstr>Plug-ins and Add-ons: Simple Plug-in Example</vt:lpstr>
      <vt:lpstr>Plug-ins and Add-ons: Simple Plug-in Example</vt:lpstr>
      <vt:lpstr>Plug-ins and Add-ons: Now your turn</vt:lpstr>
      <vt:lpstr>Prezentacja programu PowerPoint</vt:lpstr>
    </vt:vector>
  </TitlesOfParts>
  <Company>Averna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Kick-off presentation</dc:title>
  <dc:creator>Sylvie Brière</dc:creator>
  <cp:lastModifiedBy>Michal Bienkowski</cp:lastModifiedBy>
  <cp:revision>1642</cp:revision>
  <cp:lastPrinted>2016-04-21T14:12:46Z</cp:lastPrinted>
  <dcterms:created xsi:type="dcterms:W3CDTF">2016-01-08T13:26:54Z</dcterms:created>
  <dcterms:modified xsi:type="dcterms:W3CDTF">2020-02-27T19:04:55Z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0x010100BC6B2CCE2C85C54897DE7A3C8C41922F</vt:lpwstr>
  </property>
</Properties>
</file>